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73"/>
    <p:restoredTop sz="94677"/>
  </p:normalViewPr>
  <p:slideViewPr>
    <p:cSldViewPr snapToGrid="0" snapToObjects="1">
      <p:cViewPr varScale="1">
        <p:scale>
          <a:sx n="73" d="100"/>
          <a:sy n="73" d="100"/>
        </p:scale>
        <p:origin x="232"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62D5BF1-435B-634F-A468-16D638B004D7}" type="datetimeFigureOut">
              <a:rPr lang="en-US" smtClean="0"/>
              <a:t>5/21/18</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47540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183348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411149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555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16989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62D5BF1-435B-634F-A468-16D638B004D7}" type="datetimeFigureOut">
              <a:rPr lang="en-US" smtClean="0"/>
              <a:t>5/21/18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226002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62D5BF1-435B-634F-A468-16D638B004D7}" type="datetimeFigureOut">
              <a:rPr lang="en-US" smtClean="0"/>
              <a:t>5/21/18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92993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D5BF1-435B-634F-A468-16D638B004D7}" type="datetimeFigureOut">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80471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D5BF1-435B-634F-A468-16D638B004D7}" type="datetimeFigureOut">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400056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D5BF1-435B-634F-A468-16D638B004D7}" type="datetimeFigureOut">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18475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2D5BF1-435B-634F-A468-16D638B004D7}" type="datetimeFigureOut">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912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59086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2D5BF1-435B-634F-A468-16D638B004D7}" type="datetimeFigureOut">
              <a:rPr lang="en-US" smtClean="0"/>
              <a:t>5/21/18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416389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2D5BF1-435B-634F-A468-16D638B004D7}" type="datetimeFigureOut">
              <a:rPr lang="en-US" smtClean="0"/>
              <a:t>5/21/18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240865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D5BF1-435B-634F-A468-16D638B004D7}" type="datetimeFigureOut">
              <a:rPr lang="en-US" smtClean="0"/>
              <a:t>5/21/18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41385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82696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D5BF1-435B-634F-A468-16D638B004D7}" type="datetimeFigureOut">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13554-21E3-E143-A41E-53A3C1AB6D0A}" type="slidenum">
              <a:rPr lang="en-US" smtClean="0"/>
              <a:t>‹#›</a:t>
            </a:fld>
            <a:endParaRPr lang="en-US"/>
          </a:p>
        </p:txBody>
      </p:sp>
    </p:spTree>
    <p:extLst>
      <p:ext uri="{BB962C8B-B14F-4D97-AF65-F5344CB8AC3E}">
        <p14:creationId xmlns:p14="http://schemas.microsoft.com/office/powerpoint/2010/main" val="322645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62D5BF1-435B-634F-A468-16D638B004D7}" type="datetimeFigureOut">
              <a:rPr lang="en-US" smtClean="0"/>
              <a:t>5/21/18</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4D13554-21E3-E143-A41E-53A3C1AB6D0A}" type="slidenum">
              <a:rPr lang="en-US" smtClean="0"/>
              <a:t>‹#›</a:t>
            </a:fld>
            <a:endParaRPr lang="en-US"/>
          </a:p>
        </p:txBody>
      </p:sp>
    </p:spTree>
    <p:extLst>
      <p:ext uri="{BB962C8B-B14F-4D97-AF65-F5344CB8AC3E}">
        <p14:creationId xmlns:p14="http://schemas.microsoft.com/office/powerpoint/2010/main" val="373289739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271C-0785-5449-BCB1-E7F976A2BF1A}"/>
              </a:ext>
            </a:extLst>
          </p:cNvPr>
          <p:cNvSpPr>
            <a:spLocks noGrp="1"/>
          </p:cNvSpPr>
          <p:nvPr>
            <p:ph type="ctrTitle"/>
          </p:nvPr>
        </p:nvSpPr>
        <p:spPr/>
        <p:txBody>
          <a:bodyPr/>
          <a:lstStyle/>
          <a:p>
            <a:r>
              <a:rPr lang="en-US" dirty="0"/>
              <a:t>Eatright calorie counter application</a:t>
            </a:r>
          </a:p>
        </p:txBody>
      </p:sp>
      <p:sp>
        <p:nvSpPr>
          <p:cNvPr id="3" name="Subtitle 2">
            <a:extLst>
              <a:ext uri="{FF2B5EF4-FFF2-40B4-BE49-F238E27FC236}">
                <a16:creationId xmlns:a16="http://schemas.microsoft.com/office/drawing/2014/main" id="{B81221A7-C7B4-E44E-965C-9F852405B8B1}"/>
              </a:ext>
            </a:extLst>
          </p:cNvPr>
          <p:cNvSpPr>
            <a:spLocks noGrp="1"/>
          </p:cNvSpPr>
          <p:nvPr>
            <p:ph type="subTitle" idx="1"/>
          </p:nvPr>
        </p:nvSpPr>
        <p:spPr/>
        <p:txBody>
          <a:bodyPr/>
          <a:lstStyle/>
          <a:p>
            <a:r>
              <a:rPr lang="en-US" dirty="0"/>
              <a:t>By </a:t>
            </a:r>
            <a:r>
              <a:rPr lang="en-US" dirty="0" err="1"/>
              <a:t>hans</a:t>
            </a:r>
            <a:r>
              <a:rPr lang="en-US" dirty="0"/>
              <a:t> wiesner</a:t>
            </a:r>
          </a:p>
        </p:txBody>
      </p:sp>
    </p:spTree>
    <p:extLst>
      <p:ext uri="{BB962C8B-B14F-4D97-AF65-F5344CB8AC3E}">
        <p14:creationId xmlns:p14="http://schemas.microsoft.com/office/powerpoint/2010/main" val="405887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1A06-FF84-1144-801D-1A5DEB107B65}"/>
              </a:ext>
            </a:extLst>
          </p:cNvPr>
          <p:cNvSpPr>
            <a:spLocks noGrp="1"/>
          </p:cNvSpPr>
          <p:nvPr>
            <p:ph type="title"/>
          </p:nvPr>
        </p:nvSpPr>
        <p:spPr/>
        <p:txBody>
          <a:bodyPr/>
          <a:lstStyle/>
          <a:p>
            <a:r>
              <a:rPr lang="en-US" dirty="0"/>
              <a:t>Feasibility/payback analysis</a:t>
            </a:r>
          </a:p>
        </p:txBody>
      </p:sp>
      <p:pic>
        <p:nvPicPr>
          <p:cNvPr id="5" name="Content Placeholder 4">
            <a:extLst>
              <a:ext uri="{FF2B5EF4-FFF2-40B4-BE49-F238E27FC236}">
                <a16:creationId xmlns:a16="http://schemas.microsoft.com/office/drawing/2014/main" id="{92B9FF14-F761-7247-8858-E7EDD35D8E56}"/>
              </a:ext>
            </a:extLst>
          </p:cNvPr>
          <p:cNvPicPr>
            <a:picLocks noGrp="1" noChangeAspect="1"/>
          </p:cNvPicPr>
          <p:nvPr>
            <p:ph idx="1"/>
          </p:nvPr>
        </p:nvPicPr>
        <p:blipFill>
          <a:blip r:embed="rId2"/>
          <a:stretch>
            <a:fillRect/>
          </a:stretch>
        </p:blipFill>
        <p:spPr>
          <a:xfrm>
            <a:off x="1395413" y="3505994"/>
            <a:ext cx="9398000" cy="1028700"/>
          </a:xfrm>
        </p:spPr>
      </p:pic>
    </p:spTree>
    <p:extLst>
      <p:ext uri="{BB962C8B-B14F-4D97-AF65-F5344CB8AC3E}">
        <p14:creationId xmlns:p14="http://schemas.microsoft.com/office/powerpoint/2010/main" val="275271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6867-3471-B14F-9D11-794069E8C821}"/>
              </a:ext>
            </a:extLst>
          </p:cNvPr>
          <p:cNvSpPr>
            <a:spLocks noGrp="1"/>
          </p:cNvSpPr>
          <p:nvPr>
            <p:ph type="title"/>
          </p:nvPr>
        </p:nvSpPr>
        <p:spPr/>
        <p:txBody>
          <a:bodyPr/>
          <a:lstStyle/>
          <a:p>
            <a:r>
              <a:rPr lang="en-US" dirty="0"/>
              <a:t>Feasibility/payback analysis</a:t>
            </a:r>
          </a:p>
        </p:txBody>
      </p:sp>
      <p:pic>
        <p:nvPicPr>
          <p:cNvPr id="5" name="Content Placeholder 4">
            <a:extLst>
              <a:ext uri="{FF2B5EF4-FFF2-40B4-BE49-F238E27FC236}">
                <a16:creationId xmlns:a16="http://schemas.microsoft.com/office/drawing/2014/main" id="{E6F04B6E-8655-0142-9296-A8EB5DF4211E}"/>
              </a:ext>
            </a:extLst>
          </p:cNvPr>
          <p:cNvPicPr>
            <a:picLocks noGrp="1" noChangeAspect="1"/>
          </p:cNvPicPr>
          <p:nvPr>
            <p:ph idx="1"/>
          </p:nvPr>
        </p:nvPicPr>
        <p:blipFill>
          <a:blip r:embed="rId2"/>
          <a:stretch>
            <a:fillRect/>
          </a:stretch>
        </p:blipFill>
        <p:spPr>
          <a:xfrm>
            <a:off x="1928685" y="2249488"/>
            <a:ext cx="8331455" cy="3541712"/>
          </a:xfrm>
        </p:spPr>
      </p:pic>
    </p:spTree>
    <p:extLst>
      <p:ext uri="{BB962C8B-B14F-4D97-AF65-F5344CB8AC3E}">
        <p14:creationId xmlns:p14="http://schemas.microsoft.com/office/powerpoint/2010/main" val="980162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9F69-8D25-6343-BBB1-4EE68CC1054C}"/>
              </a:ext>
            </a:extLst>
          </p:cNvPr>
          <p:cNvSpPr>
            <a:spLocks noGrp="1"/>
          </p:cNvSpPr>
          <p:nvPr>
            <p:ph type="title"/>
          </p:nvPr>
        </p:nvSpPr>
        <p:spPr/>
        <p:txBody>
          <a:bodyPr/>
          <a:lstStyle/>
          <a:p>
            <a:r>
              <a:rPr lang="en-US" dirty="0"/>
              <a:t>Feasibility/payback analysis</a:t>
            </a:r>
          </a:p>
        </p:txBody>
      </p:sp>
      <p:pic>
        <p:nvPicPr>
          <p:cNvPr id="5" name="Content Placeholder 4">
            <a:extLst>
              <a:ext uri="{FF2B5EF4-FFF2-40B4-BE49-F238E27FC236}">
                <a16:creationId xmlns:a16="http://schemas.microsoft.com/office/drawing/2014/main" id="{EAF0B500-A3E8-0D4D-A56F-A8047FE1219C}"/>
              </a:ext>
            </a:extLst>
          </p:cNvPr>
          <p:cNvPicPr>
            <a:picLocks noGrp="1" noChangeAspect="1"/>
          </p:cNvPicPr>
          <p:nvPr>
            <p:ph idx="1"/>
          </p:nvPr>
        </p:nvPicPr>
        <p:blipFill>
          <a:blip r:embed="rId2"/>
          <a:stretch>
            <a:fillRect/>
          </a:stretch>
        </p:blipFill>
        <p:spPr>
          <a:xfrm>
            <a:off x="1389063" y="2763044"/>
            <a:ext cx="9410700" cy="2514600"/>
          </a:xfrm>
        </p:spPr>
      </p:pic>
    </p:spTree>
    <p:extLst>
      <p:ext uri="{BB962C8B-B14F-4D97-AF65-F5344CB8AC3E}">
        <p14:creationId xmlns:p14="http://schemas.microsoft.com/office/powerpoint/2010/main" val="343444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7A0F3A-3C94-594F-9B2D-30A0C0687E7D}"/>
              </a:ext>
            </a:extLst>
          </p:cNvPr>
          <p:cNvGraphicFramePr>
            <a:graphicFrameLocks noGrp="1"/>
          </p:cNvGraphicFramePr>
          <p:nvPr>
            <p:extLst>
              <p:ext uri="{D42A27DB-BD31-4B8C-83A1-F6EECF244321}">
                <p14:modId xmlns:p14="http://schemas.microsoft.com/office/powerpoint/2010/main" val="3298137789"/>
              </p:ext>
            </p:extLst>
          </p:nvPr>
        </p:nvGraphicFramePr>
        <p:xfrm>
          <a:off x="1141412" y="960120"/>
          <a:ext cx="10151428" cy="5031759"/>
        </p:xfrm>
        <a:graphic>
          <a:graphicData uri="http://schemas.openxmlformats.org/drawingml/2006/table">
            <a:tbl>
              <a:tblPr>
                <a:noFill/>
              </a:tblPr>
              <a:tblGrid>
                <a:gridCol w="5075714">
                  <a:extLst>
                    <a:ext uri="{9D8B030D-6E8A-4147-A177-3AD203B41FA5}">
                      <a16:colId xmlns:a16="http://schemas.microsoft.com/office/drawing/2014/main" val="2903199947"/>
                    </a:ext>
                  </a:extLst>
                </a:gridCol>
                <a:gridCol w="5075714">
                  <a:extLst>
                    <a:ext uri="{9D8B030D-6E8A-4147-A177-3AD203B41FA5}">
                      <a16:colId xmlns:a16="http://schemas.microsoft.com/office/drawing/2014/main" val="2025053649"/>
                    </a:ext>
                  </a:extLst>
                </a:gridCol>
              </a:tblGrid>
              <a:tr h="2684761">
                <a:tc>
                  <a:txBody>
                    <a:bodyPr/>
                    <a:lstStyle/>
                    <a:p>
                      <a:pPr marL="0" lvl="0" indent="0" algn="ctr" rtl="0">
                        <a:spcBef>
                          <a:spcPts val="0"/>
                        </a:spcBef>
                        <a:spcAft>
                          <a:spcPts val="0"/>
                        </a:spcAft>
                        <a:buNone/>
                      </a:pPr>
                      <a:r>
                        <a:rPr lang="en" sz="2400" b="1" u="sng" dirty="0">
                          <a:solidFill>
                            <a:schemeClr val="tx1"/>
                          </a:solidFill>
                          <a:latin typeface="Calibri"/>
                          <a:ea typeface="Calibri"/>
                          <a:cs typeface="Calibri"/>
                          <a:sym typeface="Calibri"/>
                        </a:rPr>
                        <a:t>Development Costs</a:t>
                      </a:r>
                      <a:endParaRPr sz="2400" b="1" u="sng" dirty="0">
                        <a:solidFill>
                          <a:schemeClr val="tx1"/>
                        </a:solidFill>
                        <a:latin typeface="Calibri"/>
                        <a:ea typeface="Calibri"/>
                        <a:cs typeface="Calibri"/>
                        <a:sym typeface="Calibri"/>
                      </a:endParaRP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Planning &amp; Architecture</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Coding, Web Design</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Testing</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Transition and Closeout</a:t>
                      </a:r>
                      <a:endParaRPr sz="2400" dirty="0">
                        <a:solidFill>
                          <a:schemeClr val="tx1"/>
                        </a:solidFill>
                        <a:latin typeface="Calibri"/>
                        <a:ea typeface="Calibri"/>
                        <a:cs typeface="Calibri"/>
                        <a:sym typeface="Calibri"/>
                      </a:endParaRPr>
                    </a:p>
                  </a:txBody>
                  <a:tcPr marL="63500" marR="63500" marT="63500" marB="63500">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None/>
                      </a:pPr>
                      <a:r>
                        <a:rPr lang="en" sz="2400" b="1" u="sng" dirty="0">
                          <a:solidFill>
                            <a:schemeClr val="tx1"/>
                          </a:solidFill>
                          <a:latin typeface="Calibri"/>
                          <a:ea typeface="Calibri"/>
                          <a:cs typeface="Calibri"/>
                          <a:sym typeface="Calibri"/>
                        </a:rPr>
                        <a:t>Operation/Maintenance Costs</a:t>
                      </a:r>
                      <a:endParaRPr sz="2400" b="1" u="sng" dirty="0">
                        <a:solidFill>
                          <a:schemeClr val="tx1"/>
                        </a:solidFill>
                        <a:latin typeface="Calibri"/>
                        <a:ea typeface="Calibri"/>
                        <a:cs typeface="Calibri"/>
                        <a:sym typeface="Calibri"/>
                      </a:endParaRP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Upgrading Software</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Licensing fees for software</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Hardware repairs</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Hardware upgrades/updates</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Web team salaries</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Communication charges</a:t>
                      </a:r>
                      <a:endParaRPr sz="2400" dirty="0">
                        <a:solidFill>
                          <a:schemeClr val="tx1"/>
                        </a:solidFill>
                        <a:latin typeface="Calibri"/>
                        <a:ea typeface="Calibri"/>
                        <a:cs typeface="Calibri"/>
                        <a:sym typeface="Calibri"/>
                      </a:endParaRPr>
                    </a:p>
                  </a:txBody>
                  <a:tcPr marL="63500" marR="63500" marT="63500" marB="63500">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tcPr>
                </a:tc>
                <a:extLst>
                  <a:ext uri="{0D108BD9-81ED-4DB2-BD59-A6C34878D82A}">
                    <a16:rowId xmlns:a16="http://schemas.microsoft.com/office/drawing/2014/main" val="2481296452"/>
                  </a:ext>
                </a:extLst>
              </a:tr>
              <a:tr h="2344439">
                <a:tc>
                  <a:txBody>
                    <a:bodyPr/>
                    <a:lstStyle/>
                    <a:p>
                      <a:pPr marL="0" lvl="0" indent="0" algn="ctr" rtl="0">
                        <a:spcBef>
                          <a:spcPts val="0"/>
                        </a:spcBef>
                        <a:spcAft>
                          <a:spcPts val="0"/>
                        </a:spcAft>
                        <a:buNone/>
                      </a:pPr>
                      <a:r>
                        <a:rPr lang="en" sz="2400" b="1" u="sng" dirty="0">
                          <a:solidFill>
                            <a:schemeClr val="tx1"/>
                          </a:solidFill>
                          <a:latin typeface="Calibri"/>
                          <a:ea typeface="Calibri"/>
                          <a:cs typeface="Calibri"/>
                          <a:sym typeface="Calibri"/>
                        </a:rPr>
                        <a:t>Tangible Benefits</a:t>
                      </a:r>
                      <a:endParaRPr sz="2400" b="1" u="sng" dirty="0">
                        <a:solidFill>
                          <a:schemeClr val="tx1"/>
                        </a:solidFill>
                        <a:latin typeface="Calibri"/>
                        <a:ea typeface="Calibri"/>
                        <a:cs typeface="Calibri"/>
                        <a:sym typeface="Calibri"/>
                      </a:endParaRPr>
                    </a:p>
                    <a:p>
                      <a:pPr marL="457200" lvl="0" indent="-323850" rtl="0">
                        <a:spcBef>
                          <a:spcPts val="0"/>
                        </a:spcBef>
                        <a:spcAft>
                          <a:spcPts val="0"/>
                        </a:spcAft>
                        <a:buSzPts val="1500"/>
                        <a:buFont typeface="Calibri"/>
                        <a:buChar char="●"/>
                      </a:pPr>
                      <a:r>
                        <a:rPr lang="en" sz="2400" dirty="0">
                          <a:solidFill>
                            <a:schemeClr val="tx1"/>
                          </a:solidFill>
                          <a:latin typeface="Calibri"/>
                          <a:ea typeface="Calibri"/>
                          <a:cs typeface="Calibri"/>
                          <a:sym typeface="Calibri"/>
                        </a:rPr>
                        <a:t>Increased site advertisement</a:t>
                      </a:r>
                    </a:p>
                    <a:p>
                      <a:pPr marL="457200" lvl="0" indent="-323850" rtl="0">
                        <a:spcBef>
                          <a:spcPts val="0"/>
                        </a:spcBef>
                        <a:spcAft>
                          <a:spcPts val="0"/>
                        </a:spcAft>
                        <a:buSzPts val="1500"/>
                        <a:buFont typeface="Calibri"/>
                        <a:buChar char="●"/>
                      </a:pPr>
                      <a:r>
                        <a:rPr lang="en" sz="2400" dirty="0">
                          <a:solidFill>
                            <a:schemeClr val="tx1"/>
                          </a:solidFill>
                          <a:latin typeface="Calibri"/>
                          <a:ea typeface="Calibri"/>
                          <a:cs typeface="Calibri"/>
                          <a:sym typeface="Calibri"/>
                        </a:rPr>
                        <a:t>Reductions in web staff</a:t>
                      </a:r>
                    </a:p>
                    <a:p>
                      <a:pPr marL="457200" lvl="0" indent="-323850" rtl="0">
                        <a:spcBef>
                          <a:spcPts val="0"/>
                        </a:spcBef>
                        <a:spcAft>
                          <a:spcPts val="0"/>
                        </a:spcAft>
                        <a:buSzPts val="1500"/>
                        <a:buFont typeface="Calibri"/>
                        <a:buChar char="●"/>
                      </a:pPr>
                      <a:r>
                        <a:rPr lang="en" sz="2400" dirty="0">
                          <a:solidFill>
                            <a:schemeClr val="tx1"/>
                          </a:solidFill>
                          <a:latin typeface="Calibri"/>
                          <a:ea typeface="Calibri"/>
                          <a:cs typeface="Calibri"/>
                          <a:sym typeface="Calibri"/>
                        </a:rPr>
                        <a:t>Reductions in IT costs</a:t>
                      </a:r>
                      <a:endParaRPr sz="2400" dirty="0">
                        <a:solidFill>
                          <a:schemeClr val="tx1"/>
                        </a:solidFill>
                        <a:latin typeface="Calibri"/>
                        <a:ea typeface="Calibri"/>
                        <a:cs typeface="Calibri"/>
                        <a:sym typeface="Calibri"/>
                      </a:endParaRPr>
                    </a:p>
                  </a:txBody>
                  <a:tcPr marL="63500" marR="63500" marT="63500" marB="63500">
                    <a:lnL w="12700" cap="flat" cmpd="sng">
                      <a:solidFill>
                        <a:srgbClr val="FFFFFF"/>
                      </a:solidFill>
                      <a:prstDash val="solid"/>
                      <a:round/>
                      <a:headEnd type="none" w="sm" len="sm"/>
                      <a:tailEnd type="none" w="sm" len="sm"/>
                    </a:lnL>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2400" b="1" u="sng" dirty="0">
                          <a:solidFill>
                            <a:schemeClr val="tx1"/>
                          </a:solidFill>
                          <a:latin typeface="Calibri"/>
                          <a:ea typeface="Calibri"/>
                          <a:cs typeface="Calibri"/>
                          <a:sym typeface="Calibri"/>
                        </a:rPr>
                        <a:t>Intangible Benefits</a:t>
                      </a:r>
                      <a:endParaRPr sz="2400" b="1" u="sng" dirty="0">
                        <a:solidFill>
                          <a:schemeClr val="tx1"/>
                        </a:solidFill>
                        <a:latin typeface="Calibri"/>
                        <a:ea typeface="Calibri"/>
                        <a:cs typeface="Calibri"/>
                        <a:sym typeface="Calibri"/>
                      </a:endParaRPr>
                    </a:p>
                    <a:p>
                      <a:pPr marL="457200" lvl="0" indent="-323850" rtl="0">
                        <a:spcBef>
                          <a:spcPts val="0"/>
                        </a:spcBef>
                        <a:spcAft>
                          <a:spcPts val="0"/>
                        </a:spcAft>
                        <a:buSzPts val="1500"/>
                        <a:buFont typeface="Calibri"/>
                        <a:buChar char="●"/>
                      </a:pPr>
                      <a:r>
                        <a:rPr lang="en" sz="2400" dirty="0">
                          <a:solidFill>
                            <a:schemeClr val="tx1"/>
                          </a:solidFill>
                          <a:latin typeface="Calibri"/>
                          <a:ea typeface="Calibri"/>
                          <a:cs typeface="Calibri"/>
                          <a:sym typeface="Calibri"/>
                        </a:rPr>
                        <a:t>Increased market share</a:t>
                      </a:r>
                    </a:p>
                    <a:p>
                      <a:pPr marL="457200" lvl="0" indent="-323850" rtl="0">
                        <a:spcBef>
                          <a:spcPts val="0"/>
                        </a:spcBef>
                        <a:spcAft>
                          <a:spcPts val="0"/>
                        </a:spcAft>
                        <a:buSzPts val="1500"/>
                        <a:buFont typeface="Calibri"/>
                        <a:buChar char="●"/>
                      </a:pPr>
                      <a:r>
                        <a:rPr lang="en" sz="2400" dirty="0">
                          <a:solidFill>
                            <a:schemeClr val="tx1"/>
                          </a:solidFill>
                          <a:latin typeface="Calibri"/>
                          <a:ea typeface="Calibri"/>
                          <a:cs typeface="Calibri"/>
                          <a:sym typeface="Calibri"/>
                        </a:rPr>
                        <a:t>Increase website recognition</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Higher quality food data</a:t>
                      </a:r>
                    </a:p>
                    <a:p>
                      <a:pPr marL="457200" lvl="0" indent="-323850" rtl="0">
                        <a:spcBef>
                          <a:spcPts val="0"/>
                        </a:spcBef>
                        <a:spcAft>
                          <a:spcPts val="0"/>
                        </a:spcAft>
                        <a:buSzPts val="1500"/>
                        <a:buFont typeface="Calibri"/>
                        <a:buChar char="●"/>
                      </a:pPr>
                      <a:r>
                        <a:rPr lang="en-US" sz="2400" dirty="0">
                          <a:solidFill>
                            <a:schemeClr val="tx1"/>
                          </a:solidFill>
                          <a:latin typeface="Calibri"/>
                          <a:ea typeface="Calibri"/>
                          <a:cs typeface="Calibri"/>
                          <a:sym typeface="Calibri"/>
                        </a:rPr>
                        <a:t>Improved customer service</a:t>
                      </a:r>
                      <a:endParaRPr sz="2400" dirty="0">
                        <a:solidFill>
                          <a:schemeClr val="tx1"/>
                        </a:solidFill>
                        <a:latin typeface="Calibri"/>
                        <a:ea typeface="Calibri"/>
                        <a:cs typeface="Calibri"/>
                        <a:sym typeface="Calibri"/>
                      </a:endParaRPr>
                    </a:p>
                  </a:txBody>
                  <a:tcPr marL="63500" marR="63500" marT="63500" marB="63500">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458316122"/>
                  </a:ext>
                </a:extLst>
              </a:tr>
            </a:tbl>
          </a:graphicData>
        </a:graphic>
      </p:graphicFrame>
    </p:spTree>
    <p:extLst>
      <p:ext uri="{BB962C8B-B14F-4D97-AF65-F5344CB8AC3E}">
        <p14:creationId xmlns:p14="http://schemas.microsoft.com/office/powerpoint/2010/main" val="386165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grpSp>
        <p:nvGrpSpPr>
          <p:cNvPr id="72" name="Group 11">
            <a:extLst>
              <a:ext uri="{FF2B5EF4-FFF2-40B4-BE49-F238E27FC236}">
                <a16:creationId xmlns:a16="http://schemas.microsoft.com/office/drawing/2014/main" id="{9391C63B-9409-43FE-B3C8-05C2F406E3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 name="Rectangle 12">
              <a:extLst>
                <a:ext uri="{FF2B5EF4-FFF2-40B4-BE49-F238E27FC236}">
                  <a16:creationId xmlns:a16="http://schemas.microsoft.com/office/drawing/2014/main" id="{FD4D2D43-3C80-463E-95BA-95EDCFE52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A79495A4-D8D7-4D35-B403-4A8B70B488CA}"/>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pic>
        <p:nvPicPr>
          <p:cNvPr id="73" name="Content Placeholder 3">
            <a:extLst>
              <a:ext uri="{FF2B5EF4-FFF2-40B4-BE49-F238E27FC236}">
                <a16:creationId xmlns:a16="http://schemas.microsoft.com/office/drawing/2014/main" id="{129849CC-69D1-D741-A249-90ACD0F41A08}"/>
              </a:ext>
            </a:extLst>
          </p:cNvPr>
          <p:cNvPicPr>
            <a:picLocks/>
          </p:cNvPicPr>
          <p:nvPr/>
        </p:nvPicPr>
        <p:blipFill rotWithShape="1">
          <a:blip r:embed="rId4">
            <a:extLst>
              <a:ext uri="{28A0092B-C50C-407E-A947-70E740481C1C}">
                <a14:useLocalDpi xmlns:a14="http://schemas.microsoft.com/office/drawing/2010/main" val="0"/>
              </a:ext>
            </a:extLst>
          </a:blip>
          <a:srcRect r="17951" b="-3"/>
          <a:stretch/>
        </p:blipFill>
        <p:spPr bwMode="auto">
          <a:xfrm>
            <a:off x="6090403" y="-2005"/>
            <a:ext cx="6101597" cy="6857990"/>
          </a:xfrm>
          <a:prstGeom prst="rect">
            <a:avLst/>
          </a:prstGeom>
          <a:noFill/>
        </p:spPr>
      </p:pic>
      <p:grpSp>
        <p:nvGrpSpPr>
          <p:cNvPr id="74" name="Group 15">
            <a:extLst>
              <a:ext uri="{FF2B5EF4-FFF2-40B4-BE49-F238E27FC236}">
                <a16:creationId xmlns:a16="http://schemas.microsoft.com/office/drawing/2014/main" id="{86A8F816-AC43-412D-A97C-04A5F187F1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 name="Rectangle 16">
              <a:extLst>
                <a:ext uri="{FF2B5EF4-FFF2-40B4-BE49-F238E27FC236}">
                  <a16:creationId xmlns:a16="http://schemas.microsoft.com/office/drawing/2014/main" id="{03C200A6-A160-4D61-B495-766D61704C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A65C50F5-3FA5-496C-AE9D-9B2D18BA7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9" name="Freeform 7">
              <a:extLst>
                <a:ext uri="{FF2B5EF4-FFF2-40B4-BE49-F238E27FC236}">
                  <a16:creationId xmlns:a16="http://schemas.microsoft.com/office/drawing/2014/main" id="{93A0E285-6A59-4F32-954F-F4D01CF18A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0" name="Rectangle 19">
              <a:extLst>
                <a:ext uri="{FF2B5EF4-FFF2-40B4-BE49-F238E27FC236}">
                  <a16:creationId xmlns:a16="http://schemas.microsoft.com/office/drawing/2014/main" id="{647449E1-B2FD-40EC-B9B6-3B04F86917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1" name="Freeform 9">
              <a:extLst>
                <a:ext uri="{FF2B5EF4-FFF2-40B4-BE49-F238E27FC236}">
                  <a16:creationId xmlns:a16="http://schemas.microsoft.com/office/drawing/2014/main" id="{374C7DBB-A645-4225-913A-B32BF022CF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2" name="Freeform 10">
              <a:extLst>
                <a:ext uri="{FF2B5EF4-FFF2-40B4-BE49-F238E27FC236}">
                  <a16:creationId xmlns:a16="http://schemas.microsoft.com/office/drawing/2014/main" id="{02763F9E-06D4-44F8-99B7-F03E46503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Freeform 11">
              <a:extLst>
                <a:ext uri="{FF2B5EF4-FFF2-40B4-BE49-F238E27FC236}">
                  <a16:creationId xmlns:a16="http://schemas.microsoft.com/office/drawing/2014/main" id="{F9485170-FF6A-4C2C-AD53-F75775B6A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4" name="Freeform 12">
              <a:extLst>
                <a:ext uri="{FF2B5EF4-FFF2-40B4-BE49-F238E27FC236}">
                  <a16:creationId xmlns:a16="http://schemas.microsoft.com/office/drawing/2014/main" id="{5A3B546C-8D41-4BED-9C42-40AA55B97D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3">
              <a:extLst>
                <a:ext uri="{FF2B5EF4-FFF2-40B4-BE49-F238E27FC236}">
                  <a16:creationId xmlns:a16="http://schemas.microsoft.com/office/drawing/2014/main" id="{1D3BFA4D-2052-4626-BD98-6ED846E7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4">
              <a:extLst>
                <a:ext uri="{FF2B5EF4-FFF2-40B4-BE49-F238E27FC236}">
                  <a16:creationId xmlns:a16="http://schemas.microsoft.com/office/drawing/2014/main" id="{9B1795D5-2BDD-4792-9724-B7FFD0A2B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15">
              <a:extLst>
                <a:ext uri="{FF2B5EF4-FFF2-40B4-BE49-F238E27FC236}">
                  <a16:creationId xmlns:a16="http://schemas.microsoft.com/office/drawing/2014/main" id="{FC57801A-7AC9-41A1-BC38-77918A1B4F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16">
              <a:extLst>
                <a:ext uri="{FF2B5EF4-FFF2-40B4-BE49-F238E27FC236}">
                  <a16:creationId xmlns:a16="http://schemas.microsoft.com/office/drawing/2014/main" id="{82E16F78-76A8-4502-BDD1-C56EE245CF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17">
              <a:extLst>
                <a:ext uri="{FF2B5EF4-FFF2-40B4-BE49-F238E27FC236}">
                  <a16:creationId xmlns:a16="http://schemas.microsoft.com/office/drawing/2014/main" id="{223BA1AA-E97D-4933-9448-B45068624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18">
              <a:extLst>
                <a:ext uri="{FF2B5EF4-FFF2-40B4-BE49-F238E27FC236}">
                  <a16:creationId xmlns:a16="http://schemas.microsoft.com/office/drawing/2014/main" id="{B914E16B-686D-4E93-AF1A-48016E5FC5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19">
              <a:extLst>
                <a:ext uri="{FF2B5EF4-FFF2-40B4-BE49-F238E27FC236}">
                  <a16:creationId xmlns:a16="http://schemas.microsoft.com/office/drawing/2014/main" id="{2BE217F2-46D9-4542-A0CA-62A6BDFA0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20">
              <a:extLst>
                <a:ext uri="{FF2B5EF4-FFF2-40B4-BE49-F238E27FC236}">
                  <a16:creationId xmlns:a16="http://schemas.microsoft.com/office/drawing/2014/main" id="{0295D04E-B04B-4149-B449-82C021A0CB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21">
              <a:extLst>
                <a:ext uri="{FF2B5EF4-FFF2-40B4-BE49-F238E27FC236}">
                  <a16:creationId xmlns:a16="http://schemas.microsoft.com/office/drawing/2014/main" id="{1B45069A-DE6E-4DAC-B4FB-53E0BE0F2D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22">
              <a:extLst>
                <a:ext uri="{FF2B5EF4-FFF2-40B4-BE49-F238E27FC236}">
                  <a16:creationId xmlns:a16="http://schemas.microsoft.com/office/drawing/2014/main" id="{2381C171-634E-4582-8BCF-4B1465D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3">
              <a:extLst>
                <a:ext uri="{FF2B5EF4-FFF2-40B4-BE49-F238E27FC236}">
                  <a16:creationId xmlns:a16="http://schemas.microsoft.com/office/drawing/2014/main" id="{CDE96AC1-974B-46DC-8856-FF24F21FD0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4">
              <a:extLst>
                <a:ext uri="{FF2B5EF4-FFF2-40B4-BE49-F238E27FC236}">
                  <a16:creationId xmlns:a16="http://schemas.microsoft.com/office/drawing/2014/main" id="{E9E50B46-EEFE-4F1F-A66C-01A3056E4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25">
              <a:extLst>
                <a:ext uri="{FF2B5EF4-FFF2-40B4-BE49-F238E27FC236}">
                  <a16:creationId xmlns:a16="http://schemas.microsoft.com/office/drawing/2014/main" id="{39C19F1F-0A32-47E4-B860-E7238095B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26">
              <a:extLst>
                <a:ext uri="{FF2B5EF4-FFF2-40B4-BE49-F238E27FC236}">
                  <a16:creationId xmlns:a16="http://schemas.microsoft.com/office/drawing/2014/main" id="{9BC5FEDC-F173-42DA-B6B4-38887BEBBB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27">
              <a:extLst>
                <a:ext uri="{FF2B5EF4-FFF2-40B4-BE49-F238E27FC236}">
                  <a16:creationId xmlns:a16="http://schemas.microsoft.com/office/drawing/2014/main" id="{F603B486-2B6A-427C-B213-94D62DEE7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28">
              <a:extLst>
                <a:ext uri="{FF2B5EF4-FFF2-40B4-BE49-F238E27FC236}">
                  <a16:creationId xmlns:a16="http://schemas.microsoft.com/office/drawing/2014/main" id="{9923324F-5ABA-4211-BFD5-3C7210A3DC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29">
              <a:extLst>
                <a:ext uri="{FF2B5EF4-FFF2-40B4-BE49-F238E27FC236}">
                  <a16:creationId xmlns:a16="http://schemas.microsoft.com/office/drawing/2014/main" id="{174E15FD-3C22-42F2-86C1-816A41A11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30">
              <a:extLst>
                <a:ext uri="{FF2B5EF4-FFF2-40B4-BE49-F238E27FC236}">
                  <a16:creationId xmlns:a16="http://schemas.microsoft.com/office/drawing/2014/main" id="{97DBD1EA-E545-4370-BDAE-BCADFCAE02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31">
              <a:extLst>
                <a:ext uri="{FF2B5EF4-FFF2-40B4-BE49-F238E27FC236}">
                  <a16:creationId xmlns:a16="http://schemas.microsoft.com/office/drawing/2014/main" id="{349BB900-4B0A-4A52-91D0-BA1251DD9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32">
              <a:extLst>
                <a:ext uri="{FF2B5EF4-FFF2-40B4-BE49-F238E27FC236}">
                  <a16:creationId xmlns:a16="http://schemas.microsoft.com/office/drawing/2014/main" id="{6806FA38-BF37-458D-8FA3-FFAE06373F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Rectangle 44">
              <a:extLst>
                <a:ext uri="{FF2B5EF4-FFF2-40B4-BE49-F238E27FC236}">
                  <a16:creationId xmlns:a16="http://schemas.microsoft.com/office/drawing/2014/main" id="{4D932FFD-96DA-4DCC-9719-F5734FC553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6" name="Freeform 34">
              <a:extLst>
                <a:ext uri="{FF2B5EF4-FFF2-40B4-BE49-F238E27FC236}">
                  <a16:creationId xmlns:a16="http://schemas.microsoft.com/office/drawing/2014/main" id="{55D6D3C9-0B00-4009-8DD3-C64858A9A1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7" name="Freeform 35">
              <a:extLst>
                <a:ext uri="{FF2B5EF4-FFF2-40B4-BE49-F238E27FC236}">
                  <a16:creationId xmlns:a16="http://schemas.microsoft.com/office/drawing/2014/main" id="{8D8B5E4D-FF9B-4CED-91C9-B2800B3DA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36">
              <a:extLst>
                <a:ext uri="{FF2B5EF4-FFF2-40B4-BE49-F238E27FC236}">
                  <a16:creationId xmlns:a16="http://schemas.microsoft.com/office/drawing/2014/main" id="{6A4620BB-BF1E-4B42-870C-57EC0C649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37">
              <a:extLst>
                <a:ext uri="{FF2B5EF4-FFF2-40B4-BE49-F238E27FC236}">
                  <a16:creationId xmlns:a16="http://schemas.microsoft.com/office/drawing/2014/main" id="{4F5B49D4-1AE0-44C9-AEDE-8F98DC508B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38">
              <a:extLst>
                <a:ext uri="{FF2B5EF4-FFF2-40B4-BE49-F238E27FC236}">
                  <a16:creationId xmlns:a16="http://schemas.microsoft.com/office/drawing/2014/main" id="{83722B55-49D5-4B14-8816-40F027BB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39">
              <a:extLst>
                <a:ext uri="{FF2B5EF4-FFF2-40B4-BE49-F238E27FC236}">
                  <a16:creationId xmlns:a16="http://schemas.microsoft.com/office/drawing/2014/main" id="{B501AD49-DB3F-4688-9FBD-D5856C90B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40">
              <a:extLst>
                <a:ext uri="{FF2B5EF4-FFF2-40B4-BE49-F238E27FC236}">
                  <a16:creationId xmlns:a16="http://schemas.microsoft.com/office/drawing/2014/main" id="{4414AF2C-5011-4941-A5FC-9F0BFFDA13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41">
              <a:extLst>
                <a:ext uri="{FF2B5EF4-FFF2-40B4-BE49-F238E27FC236}">
                  <a16:creationId xmlns:a16="http://schemas.microsoft.com/office/drawing/2014/main" id="{E43B9AC1-EA63-4CBE-A044-814D130F4E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42">
              <a:extLst>
                <a:ext uri="{FF2B5EF4-FFF2-40B4-BE49-F238E27FC236}">
                  <a16:creationId xmlns:a16="http://schemas.microsoft.com/office/drawing/2014/main" id="{FE925601-6A24-4966-AB9C-96A5FD1FD9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3">
              <a:extLst>
                <a:ext uri="{FF2B5EF4-FFF2-40B4-BE49-F238E27FC236}">
                  <a16:creationId xmlns:a16="http://schemas.microsoft.com/office/drawing/2014/main" id="{07904E40-954B-44B5-8DEF-ABBAAB3EF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4">
              <a:extLst>
                <a:ext uri="{FF2B5EF4-FFF2-40B4-BE49-F238E27FC236}">
                  <a16:creationId xmlns:a16="http://schemas.microsoft.com/office/drawing/2014/main" id="{D5D18F9A-64A1-491E-8420-D9E6A9659F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Rectangle 56">
              <a:extLst>
                <a:ext uri="{FF2B5EF4-FFF2-40B4-BE49-F238E27FC236}">
                  <a16:creationId xmlns:a16="http://schemas.microsoft.com/office/drawing/2014/main" id="{C0506166-82B1-452B-A872-793A8226E1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8" name="Freeform 46">
              <a:extLst>
                <a:ext uri="{FF2B5EF4-FFF2-40B4-BE49-F238E27FC236}">
                  <a16:creationId xmlns:a16="http://schemas.microsoft.com/office/drawing/2014/main" id="{E86143AC-3ED1-4B89-88B2-9B34834B2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9" name="Freeform 47">
              <a:extLst>
                <a:ext uri="{FF2B5EF4-FFF2-40B4-BE49-F238E27FC236}">
                  <a16:creationId xmlns:a16="http://schemas.microsoft.com/office/drawing/2014/main" id="{2506B36D-400D-4AE7-854E-81E7D1711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48">
              <a:extLst>
                <a:ext uri="{FF2B5EF4-FFF2-40B4-BE49-F238E27FC236}">
                  <a16:creationId xmlns:a16="http://schemas.microsoft.com/office/drawing/2014/main" id="{FAC469E8-99A7-4A3B-AA77-7D3F8B5A1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49">
              <a:extLst>
                <a:ext uri="{FF2B5EF4-FFF2-40B4-BE49-F238E27FC236}">
                  <a16:creationId xmlns:a16="http://schemas.microsoft.com/office/drawing/2014/main" id="{C9D4AC33-8E6A-487F-B207-0910573B2F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50">
              <a:extLst>
                <a:ext uri="{FF2B5EF4-FFF2-40B4-BE49-F238E27FC236}">
                  <a16:creationId xmlns:a16="http://schemas.microsoft.com/office/drawing/2014/main" id="{5169DB35-0F33-4D65-A6A7-B29435846C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51">
              <a:extLst>
                <a:ext uri="{FF2B5EF4-FFF2-40B4-BE49-F238E27FC236}">
                  <a16:creationId xmlns:a16="http://schemas.microsoft.com/office/drawing/2014/main" id="{276CF58E-C966-4C95-A574-042E4A056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52">
              <a:extLst>
                <a:ext uri="{FF2B5EF4-FFF2-40B4-BE49-F238E27FC236}">
                  <a16:creationId xmlns:a16="http://schemas.microsoft.com/office/drawing/2014/main" id="{39352F72-1FD1-480D-8480-5B8D4AEE2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3">
              <a:extLst>
                <a:ext uri="{FF2B5EF4-FFF2-40B4-BE49-F238E27FC236}">
                  <a16:creationId xmlns:a16="http://schemas.microsoft.com/office/drawing/2014/main" id="{387FF91D-79A1-4BEE-B978-9A4CA48C50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54">
              <a:extLst>
                <a:ext uri="{FF2B5EF4-FFF2-40B4-BE49-F238E27FC236}">
                  <a16:creationId xmlns:a16="http://schemas.microsoft.com/office/drawing/2014/main" id="{A4378872-C560-4526-A46E-8E7744EDD9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Freeform 55">
              <a:extLst>
                <a:ext uri="{FF2B5EF4-FFF2-40B4-BE49-F238E27FC236}">
                  <a16:creationId xmlns:a16="http://schemas.microsoft.com/office/drawing/2014/main" id="{7CACB4BC-B52B-499B-87DB-D29BDA320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8" name="Freeform 56">
              <a:extLst>
                <a:ext uri="{FF2B5EF4-FFF2-40B4-BE49-F238E27FC236}">
                  <a16:creationId xmlns:a16="http://schemas.microsoft.com/office/drawing/2014/main" id="{A54207F8-153A-46DB-9031-D45E462B70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57">
              <a:extLst>
                <a:ext uri="{FF2B5EF4-FFF2-40B4-BE49-F238E27FC236}">
                  <a16:creationId xmlns:a16="http://schemas.microsoft.com/office/drawing/2014/main" id="{3D28E5BB-BD55-40DE-83C3-67FD3B1A2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58">
              <a:extLst>
                <a:ext uri="{FF2B5EF4-FFF2-40B4-BE49-F238E27FC236}">
                  <a16:creationId xmlns:a16="http://schemas.microsoft.com/office/drawing/2014/main" id="{F5C4D757-8A6D-4D97-A17E-BF0D0EFD0D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BB61C611-A242-C644-B43C-8D47B4F307E1}"/>
              </a:ext>
            </a:extLst>
          </p:cNvPr>
          <p:cNvSpPr>
            <a:spLocks noGrp="1"/>
          </p:cNvSpPr>
          <p:nvPr>
            <p:ph type="title"/>
          </p:nvPr>
        </p:nvSpPr>
        <p:spPr>
          <a:xfrm>
            <a:off x="1410456" y="2356647"/>
            <a:ext cx="4598985" cy="1478570"/>
          </a:xfrm>
        </p:spPr>
        <p:txBody>
          <a:bodyPr>
            <a:normAutofit/>
          </a:bodyPr>
          <a:lstStyle/>
          <a:p>
            <a:r>
              <a:rPr lang="en-US" dirty="0"/>
              <a:t>Gantt Chart</a:t>
            </a:r>
          </a:p>
        </p:txBody>
      </p:sp>
    </p:spTree>
    <p:extLst>
      <p:ext uri="{BB962C8B-B14F-4D97-AF65-F5344CB8AC3E}">
        <p14:creationId xmlns:p14="http://schemas.microsoft.com/office/powerpoint/2010/main" val="103336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12" name="Round Diagonal Corner Rectangle 11">
            <a:extLst>
              <a:ext uri="{FF2B5EF4-FFF2-40B4-BE49-F238E27FC236}">
                <a16:creationId xmlns:a16="http://schemas.microsoft.com/office/drawing/2014/main" id="{03756949-AC79-48CD-A920-B0FE10D23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8BE08674-D0E6-6949-AE60-38DE231E377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98949" y="1441938"/>
            <a:ext cx="6752461" cy="3739362"/>
          </a:xfrm>
          <a:prstGeom prst="rect">
            <a:avLst/>
          </a:prstGeom>
          <a:noFill/>
        </p:spPr>
      </p:pic>
      <p:sp>
        <p:nvSpPr>
          <p:cNvPr id="2" name="Title 1">
            <a:extLst>
              <a:ext uri="{FF2B5EF4-FFF2-40B4-BE49-F238E27FC236}">
                <a16:creationId xmlns:a16="http://schemas.microsoft.com/office/drawing/2014/main" id="{8B22B3F7-3B2E-3945-836B-5E1D6022E2DB}"/>
              </a:ext>
            </a:extLst>
          </p:cNvPr>
          <p:cNvSpPr>
            <a:spLocks noGrp="1"/>
          </p:cNvSpPr>
          <p:nvPr>
            <p:ph type="title"/>
          </p:nvPr>
        </p:nvSpPr>
        <p:spPr>
          <a:xfrm>
            <a:off x="7930533" y="2201133"/>
            <a:ext cx="3281003" cy="1478570"/>
          </a:xfrm>
        </p:spPr>
        <p:txBody>
          <a:bodyPr anchor="b">
            <a:normAutofit/>
          </a:bodyPr>
          <a:lstStyle/>
          <a:p>
            <a:r>
              <a:rPr lang="en-US" sz="2800" dirty="0"/>
              <a:t>Gantt chart</a:t>
            </a:r>
          </a:p>
        </p:txBody>
      </p:sp>
    </p:spTree>
    <p:extLst>
      <p:ext uri="{BB962C8B-B14F-4D97-AF65-F5344CB8AC3E}">
        <p14:creationId xmlns:p14="http://schemas.microsoft.com/office/powerpoint/2010/main" val="381920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7C98-AB64-5D49-A979-A9EE14E9C6F1}"/>
              </a:ext>
            </a:extLst>
          </p:cNvPr>
          <p:cNvSpPr>
            <a:spLocks noGrp="1"/>
          </p:cNvSpPr>
          <p:nvPr>
            <p:ph type="title"/>
          </p:nvPr>
        </p:nvSpPr>
        <p:spPr/>
        <p:txBody>
          <a:bodyPr/>
          <a:lstStyle/>
          <a:p>
            <a:r>
              <a:rPr lang="en-US" dirty="0"/>
              <a:t>Pert chart</a:t>
            </a:r>
          </a:p>
        </p:txBody>
      </p:sp>
      <p:pic>
        <p:nvPicPr>
          <p:cNvPr id="4" name="Content Placeholder 3">
            <a:extLst>
              <a:ext uri="{FF2B5EF4-FFF2-40B4-BE49-F238E27FC236}">
                <a16:creationId xmlns:a16="http://schemas.microsoft.com/office/drawing/2014/main" id="{EDEAE453-6FED-884B-8BFE-1A23EF11E8D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0558" y="1705708"/>
            <a:ext cx="9196734" cy="4371365"/>
          </a:xfrm>
          <a:prstGeom prst="rect">
            <a:avLst/>
          </a:prstGeom>
          <a:noFill/>
          <a:ln>
            <a:noFill/>
          </a:ln>
        </p:spPr>
      </p:pic>
    </p:spTree>
    <p:extLst>
      <p:ext uri="{BB962C8B-B14F-4D97-AF65-F5344CB8AC3E}">
        <p14:creationId xmlns:p14="http://schemas.microsoft.com/office/powerpoint/2010/main" val="293302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11" name="Round Diagonal Corner Rectangle 11">
            <a:extLst>
              <a:ext uri="{FF2B5EF4-FFF2-40B4-BE49-F238E27FC236}">
                <a16:creationId xmlns:a16="http://schemas.microsoft.com/office/drawing/2014/main" id="{03756949-AC79-48CD-A920-B0FE10D23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543636-209F-3F41-91E2-F7D0ADCE3FE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4738" y="967155"/>
            <a:ext cx="6435970" cy="4941276"/>
          </a:xfrm>
          <a:prstGeom prst="rect">
            <a:avLst/>
          </a:prstGeom>
          <a:noFill/>
        </p:spPr>
      </p:pic>
      <p:sp>
        <p:nvSpPr>
          <p:cNvPr id="2" name="Title 1">
            <a:extLst>
              <a:ext uri="{FF2B5EF4-FFF2-40B4-BE49-F238E27FC236}">
                <a16:creationId xmlns:a16="http://schemas.microsoft.com/office/drawing/2014/main" id="{6F97F381-099B-AC49-AF85-E070C0C96E89}"/>
              </a:ext>
            </a:extLst>
          </p:cNvPr>
          <p:cNvSpPr>
            <a:spLocks noGrp="1"/>
          </p:cNvSpPr>
          <p:nvPr>
            <p:ph type="title"/>
          </p:nvPr>
        </p:nvSpPr>
        <p:spPr>
          <a:xfrm>
            <a:off x="8071210" y="2201132"/>
            <a:ext cx="3780821" cy="1913667"/>
          </a:xfrm>
        </p:spPr>
        <p:txBody>
          <a:bodyPr anchor="b">
            <a:normAutofit/>
          </a:bodyPr>
          <a:lstStyle/>
          <a:p>
            <a:r>
              <a:rPr lang="en-US" sz="4000" dirty="0"/>
              <a:t>Use case diagram</a:t>
            </a:r>
          </a:p>
        </p:txBody>
      </p:sp>
    </p:spTree>
    <p:extLst>
      <p:ext uri="{BB962C8B-B14F-4D97-AF65-F5344CB8AC3E}">
        <p14:creationId xmlns:p14="http://schemas.microsoft.com/office/powerpoint/2010/main" val="219207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68" name="Picture 2">
            <a:extLst>
              <a:ext uri="{FF2B5EF4-FFF2-40B4-BE49-F238E27FC236}">
                <a16:creationId xmlns:a16="http://schemas.microsoft.com/office/drawing/2014/main" id="{D8C84AD2-B33F-490D-BF2D-E70D251BC3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grpSp>
        <p:nvGrpSpPr>
          <p:cNvPr id="69" name="Group 10">
            <a:extLst>
              <a:ext uri="{FF2B5EF4-FFF2-40B4-BE49-F238E27FC236}">
                <a16:creationId xmlns:a16="http://schemas.microsoft.com/office/drawing/2014/main" id="{8D8E6E98-D5AE-4FF0-ABF6-B6B08F482F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5016678-F061-4CDB-8D2E-9BB23CF2980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9F977FE0-43E5-40E1-9557-1769EF0FC1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4" name="Freeform 7">
              <a:extLst>
                <a:ext uri="{FF2B5EF4-FFF2-40B4-BE49-F238E27FC236}">
                  <a16:creationId xmlns:a16="http://schemas.microsoft.com/office/drawing/2014/main" id="{02A35B29-7FC2-43A0-8E9D-6EAC64CA8D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5" name="Rectangle 8">
              <a:extLst>
                <a:ext uri="{FF2B5EF4-FFF2-40B4-BE49-F238E27FC236}">
                  <a16:creationId xmlns:a16="http://schemas.microsoft.com/office/drawing/2014/main" id="{62FA10A2-9F1A-44AC-A180-9DD1A6261CA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16" name="Freeform 9">
              <a:extLst>
                <a:ext uri="{FF2B5EF4-FFF2-40B4-BE49-F238E27FC236}">
                  <a16:creationId xmlns:a16="http://schemas.microsoft.com/office/drawing/2014/main" id="{B597CBA1-5AC7-4A6D-B3BD-2E2854081A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7" name="Freeform 10">
              <a:extLst>
                <a:ext uri="{FF2B5EF4-FFF2-40B4-BE49-F238E27FC236}">
                  <a16:creationId xmlns:a16="http://schemas.microsoft.com/office/drawing/2014/main" id="{305FD527-79EB-43FE-99C4-DC858F4C3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8" name="Freeform 11">
              <a:extLst>
                <a:ext uri="{FF2B5EF4-FFF2-40B4-BE49-F238E27FC236}">
                  <a16:creationId xmlns:a16="http://schemas.microsoft.com/office/drawing/2014/main" id="{B61741F5-B72E-48B0-B7CB-6D0AE506A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9" name="Freeform 12">
              <a:extLst>
                <a:ext uri="{FF2B5EF4-FFF2-40B4-BE49-F238E27FC236}">
                  <a16:creationId xmlns:a16="http://schemas.microsoft.com/office/drawing/2014/main" id="{FFA97DCE-EF57-4F09-81AB-0A7B70D475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0" name="Freeform 13">
              <a:extLst>
                <a:ext uri="{FF2B5EF4-FFF2-40B4-BE49-F238E27FC236}">
                  <a16:creationId xmlns:a16="http://schemas.microsoft.com/office/drawing/2014/main" id="{D0A69359-0B3B-4343-A332-D79E39F3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 name="Freeform 14">
              <a:extLst>
                <a:ext uri="{FF2B5EF4-FFF2-40B4-BE49-F238E27FC236}">
                  <a16:creationId xmlns:a16="http://schemas.microsoft.com/office/drawing/2014/main" id="{CF767C1C-3044-4287-A7DC-CDE99E2B2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 name="Freeform 15">
              <a:extLst>
                <a:ext uri="{FF2B5EF4-FFF2-40B4-BE49-F238E27FC236}">
                  <a16:creationId xmlns:a16="http://schemas.microsoft.com/office/drawing/2014/main" id="{8B382D5D-CDFB-4E6A-8B92-D00D417E7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 name="Freeform 16">
              <a:extLst>
                <a:ext uri="{FF2B5EF4-FFF2-40B4-BE49-F238E27FC236}">
                  <a16:creationId xmlns:a16="http://schemas.microsoft.com/office/drawing/2014/main" id="{EC735E7D-D06D-486A-992A-CFFC25AE53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 name="Freeform 17">
              <a:extLst>
                <a:ext uri="{FF2B5EF4-FFF2-40B4-BE49-F238E27FC236}">
                  <a16:creationId xmlns:a16="http://schemas.microsoft.com/office/drawing/2014/main" id="{AA04D837-E161-41B4-8C04-47A6F0EDC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 name="Freeform 18">
              <a:extLst>
                <a:ext uri="{FF2B5EF4-FFF2-40B4-BE49-F238E27FC236}">
                  <a16:creationId xmlns:a16="http://schemas.microsoft.com/office/drawing/2014/main" id="{9C49A735-A691-4798-8898-5EDD11061B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6" name="Freeform 19">
              <a:extLst>
                <a:ext uri="{FF2B5EF4-FFF2-40B4-BE49-F238E27FC236}">
                  <a16:creationId xmlns:a16="http://schemas.microsoft.com/office/drawing/2014/main" id="{815803F3-2E80-4C97-93F5-1B673055D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7" name="Freeform 20">
              <a:extLst>
                <a:ext uri="{FF2B5EF4-FFF2-40B4-BE49-F238E27FC236}">
                  <a16:creationId xmlns:a16="http://schemas.microsoft.com/office/drawing/2014/main" id="{0D1FF530-1442-4BBB-9796-929E007F94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8" name="Freeform 21">
              <a:extLst>
                <a:ext uri="{FF2B5EF4-FFF2-40B4-BE49-F238E27FC236}">
                  <a16:creationId xmlns:a16="http://schemas.microsoft.com/office/drawing/2014/main" id="{22703C0F-DD80-448B-9B1F-70DC09C5AC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9" name="Freeform 22">
              <a:extLst>
                <a:ext uri="{FF2B5EF4-FFF2-40B4-BE49-F238E27FC236}">
                  <a16:creationId xmlns:a16="http://schemas.microsoft.com/office/drawing/2014/main" id="{1C5DD3DD-6EDA-4B8C-949D-25E71220E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0" name="Freeform 23">
              <a:extLst>
                <a:ext uri="{FF2B5EF4-FFF2-40B4-BE49-F238E27FC236}">
                  <a16:creationId xmlns:a16="http://schemas.microsoft.com/office/drawing/2014/main" id="{BA8D6293-79AB-4F6F-8CC6-EE7CFF8DDE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1" name="Freeform 24">
              <a:extLst>
                <a:ext uri="{FF2B5EF4-FFF2-40B4-BE49-F238E27FC236}">
                  <a16:creationId xmlns:a16="http://schemas.microsoft.com/office/drawing/2014/main" id="{C24CA45A-B954-45F4-9FF3-9384955E7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2" name="Freeform 25">
              <a:extLst>
                <a:ext uri="{FF2B5EF4-FFF2-40B4-BE49-F238E27FC236}">
                  <a16:creationId xmlns:a16="http://schemas.microsoft.com/office/drawing/2014/main" id="{42827053-1DA4-44DF-B094-D87740A8C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3" name="Freeform 26">
              <a:extLst>
                <a:ext uri="{FF2B5EF4-FFF2-40B4-BE49-F238E27FC236}">
                  <a16:creationId xmlns:a16="http://schemas.microsoft.com/office/drawing/2014/main" id="{663213D9-7B3D-4961-A934-4CB4F4BF29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4" name="Freeform 27">
              <a:extLst>
                <a:ext uri="{FF2B5EF4-FFF2-40B4-BE49-F238E27FC236}">
                  <a16:creationId xmlns:a16="http://schemas.microsoft.com/office/drawing/2014/main" id="{39D70833-8994-4B6D-882F-3675F1BF3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5" name="Freeform 28">
              <a:extLst>
                <a:ext uri="{FF2B5EF4-FFF2-40B4-BE49-F238E27FC236}">
                  <a16:creationId xmlns:a16="http://schemas.microsoft.com/office/drawing/2014/main" id="{EC5B48EA-2FC2-4C42-AD04-A9365B88DD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6" name="Freeform 29">
              <a:extLst>
                <a:ext uri="{FF2B5EF4-FFF2-40B4-BE49-F238E27FC236}">
                  <a16:creationId xmlns:a16="http://schemas.microsoft.com/office/drawing/2014/main" id="{46E9C570-9EF1-4384-B4EC-60F32BB52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7" name="Freeform 30">
              <a:extLst>
                <a:ext uri="{FF2B5EF4-FFF2-40B4-BE49-F238E27FC236}">
                  <a16:creationId xmlns:a16="http://schemas.microsoft.com/office/drawing/2014/main" id="{0A1D023F-5B77-4068-AE8C-796E2A7F02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8" name="Freeform 31">
              <a:extLst>
                <a:ext uri="{FF2B5EF4-FFF2-40B4-BE49-F238E27FC236}">
                  <a16:creationId xmlns:a16="http://schemas.microsoft.com/office/drawing/2014/main" id="{E5717E79-B521-42F5-98DD-601CD5AB77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9" name="Freeform 32">
              <a:extLst>
                <a:ext uri="{FF2B5EF4-FFF2-40B4-BE49-F238E27FC236}">
                  <a16:creationId xmlns:a16="http://schemas.microsoft.com/office/drawing/2014/main" id="{6E713F00-DAF1-4D51-A57F-E18AD7AFD8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0" name="Rectangle 33">
              <a:extLst>
                <a:ext uri="{FF2B5EF4-FFF2-40B4-BE49-F238E27FC236}">
                  <a16:creationId xmlns:a16="http://schemas.microsoft.com/office/drawing/2014/main" id="{101E3FEC-072F-4B39-B8AF-679B596F3B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41" name="Freeform 34">
              <a:extLst>
                <a:ext uri="{FF2B5EF4-FFF2-40B4-BE49-F238E27FC236}">
                  <a16:creationId xmlns:a16="http://schemas.microsoft.com/office/drawing/2014/main" id="{C6F43352-9BD3-400E-9CD5-FB0CCBF2F3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2" name="Freeform 35">
              <a:extLst>
                <a:ext uri="{FF2B5EF4-FFF2-40B4-BE49-F238E27FC236}">
                  <a16:creationId xmlns:a16="http://schemas.microsoft.com/office/drawing/2014/main" id="{80C2FE71-F649-4FFF-9D36-357A3D643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3" name="Freeform 36">
              <a:extLst>
                <a:ext uri="{FF2B5EF4-FFF2-40B4-BE49-F238E27FC236}">
                  <a16:creationId xmlns:a16="http://schemas.microsoft.com/office/drawing/2014/main" id="{ABC03F0B-090C-4EA1-8E48-EA17FB89F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4" name="Freeform 37">
              <a:extLst>
                <a:ext uri="{FF2B5EF4-FFF2-40B4-BE49-F238E27FC236}">
                  <a16:creationId xmlns:a16="http://schemas.microsoft.com/office/drawing/2014/main" id="{B29CDF6F-AD1E-4258-9F31-322B1E535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5" name="Freeform 38">
              <a:extLst>
                <a:ext uri="{FF2B5EF4-FFF2-40B4-BE49-F238E27FC236}">
                  <a16:creationId xmlns:a16="http://schemas.microsoft.com/office/drawing/2014/main" id="{285EF5B6-B1D2-489E-9E47-D3EDD8C3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6" name="Freeform 39">
              <a:extLst>
                <a:ext uri="{FF2B5EF4-FFF2-40B4-BE49-F238E27FC236}">
                  <a16:creationId xmlns:a16="http://schemas.microsoft.com/office/drawing/2014/main" id="{D279579C-B885-4139-AD4F-E1DD12429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7" name="Freeform 40">
              <a:extLst>
                <a:ext uri="{FF2B5EF4-FFF2-40B4-BE49-F238E27FC236}">
                  <a16:creationId xmlns:a16="http://schemas.microsoft.com/office/drawing/2014/main" id="{A81A84EF-423E-475A-AC7B-8D55E337AC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8" name="Freeform 41">
              <a:extLst>
                <a:ext uri="{FF2B5EF4-FFF2-40B4-BE49-F238E27FC236}">
                  <a16:creationId xmlns:a16="http://schemas.microsoft.com/office/drawing/2014/main" id="{028AA9C5-392B-49BF-B503-208CA305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9" name="Freeform 42">
              <a:extLst>
                <a:ext uri="{FF2B5EF4-FFF2-40B4-BE49-F238E27FC236}">
                  <a16:creationId xmlns:a16="http://schemas.microsoft.com/office/drawing/2014/main" id="{5AEA8D02-8804-4060-B966-1B18FDFCAD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0" name="Freeform 43">
              <a:extLst>
                <a:ext uri="{FF2B5EF4-FFF2-40B4-BE49-F238E27FC236}">
                  <a16:creationId xmlns:a16="http://schemas.microsoft.com/office/drawing/2014/main" id="{862AF8B2-37F5-41AF-9BAA-174873AF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1" name="Freeform 44">
              <a:extLst>
                <a:ext uri="{FF2B5EF4-FFF2-40B4-BE49-F238E27FC236}">
                  <a16:creationId xmlns:a16="http://schemas.microsoft.com/office/drawing/2014/main" id="{3BC248F9-40FB-4214-AF6F-A2FE15B4E3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2" name="Rectangle 45">
              <a:extLst>
                <a:ext uri="{FF2B5EF4-FFF2-40B4-BE49-F238E27FC236}">
                  <a16:creationId xmlns:a16="http://schemas.microsoft.com/office/drawing/2014/main" id="{F90832C5-84E1-4547-AB00-530C4DA348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53" name="Freeform 46">
              <a:extLst>
                <a:ext uri="{FF2B5EF4-FFF2-40B4-BE49-F238E27FC236}">
                  <a16:creationId xmlns:a16="http://schemas.microsoft.com/office/drawing/2014/main" id="{78B52A6F-2715-41A7-98CC-5D7B27DBB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4" name="Freeform 47">
              <a:extLst>
                <a:ext uri="{FF2B5EF4-FFF2-40B4-BE49-F238E27FC236}">
                  <a16:creationId xmlns:a16="http://schemas.microsoft.com/office/drawing/2014/main" id="{B64CED29-8C8F-4C70-BD43-24E6E5C8AE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5" name="Freeform 48">
              <a:extLst>
                <a:ext uri="{FF2B5EF4-FFF2-40B4-BE49-F238E27FC236}">
                  <a16:creationId xmlns:a16="http://schemas.microsoft.com/office/drawing/2014/main" id="{AE9C16B4-97F1-46B9-BB2C-4272C6D9C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6" name="Freeform 49">
              <a:extLst>
                <a:ext uri="{FF2B5EF4-FFF2-40B4-BE49-F238E27FC236}">
                  <a16:creationId xmlns:a16="http://schemas.microsoft.com/office/drawing/2014/main" id="{2F026EEF-1171-4EA2-9128-34C19DCA5A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7" name="Freeform 50">
              <a:extLst>
                <a:ext uri="{FF2B5EF4-FFF2-40B4-BE49-F238E27FC236}">
                  <a16:creationId xmlns:a16="http://schemas.microsoft.com/office/drawing/2014/main" id="{4183042E-C1E5-497D-9900-A46A026BEC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8" name="Freeform 51">
              <a:extLst>
                <a:ext uri="{FF2B5EF4-FFF2-40B4-BE49-F238E27FC236}">
                  <a16:creationId xmlns:a16="http://schemas.microsoft.com/office/drawing/2014/main" id="{F5AD619A-DBEC-4B85-A8A1-3B2D174BE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9" name="Freeform 52">
              <a:extLst>
                <a:ext uri="{FF2B5EF4-FFF2-40B4-BE49-F238E27FC236}">
                  <a16:creationId xmlns:a16="http://schemas.microsoft.com/office/drawing/2014/main" id="{5836FB6B-D1AE-4ABB-ACB2-6CAEF772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0" name="Freeform 53">
              <a:extLst>
                <a:ext uri="{FF2B5EF4-FFF2-40B4-BE49-F238E27FC236}">
                  <a16:creationId xmlns:a16="http://schemas.microsoft.com/office/drawing/2014/main" id="{965312E0-6238-4837-9964-910E0C8A35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1" name="Freeform 54">
              <a:extLst>
                <a:ext uri="{FF2B5EF4-FFF2-40B4-BE49-F238E27FC236}">
                  <a16:creationId xmlns:a16="http://schemas.microsoft.com/office/drawing/2014/main" id="{73276C87-9A0F-4752-91CF-AB90B0EE81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2" name="Freeform 55">
              <a:extLst>
                <a:ext uri="{FF2B5EF4-FFF2-40B4-BE49-F238E27FC236}">
                  <a16:creationId xmlns:a16="http://schemas.microsoft.com/office/drawing/2014/main" id="{3E5938DD-18F9-4E7B-9985-C26BBA030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3" name="Freeform 56">
              <a:extLst>
                <a:ext uri="{FF2B5EF4-FFF2-40B4-BE49-F238E27FC236}">
                  <a16:creationId xmlns:a16="http://schemas.microsoft.com/office/drawing/2014/main" id="{A98B9DE5-1930-45D5-A9B6-AC2B1EAC8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4" name="Freeform 57">
              <a:extLst>
                <a:ext uri="{FF2B5EF4-FFF2-40B4-BE49-F238E27FC236}">
                  <a16:creationId xmlns:a16="http://schemas.microsoft.com/office/drawing/2014/main" id="{33E0629A-1DC1-4873-B670-CB357617A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5" name="Freeform 58">
              <a:extLst>
                <a:ext uri="{FF2B5EF4-FFF2-40B4-BE49-F238E27FC236}">
                  <a16:creationId xmlns:a16="http://schemas.microsoft.com/office/drawing/2014/main" id="{FA2B200B-2E81-4BD5-A8B2-ED3ABD1984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grpSp>
      <p:sp>
        <p:nvSpPr>
          <p:cNvPr id="67" name="Round Diagonal Corner Rectangle 6">
            <a:extLst>
              <a:ext uri="{FF2B5EF4-FFF2-40B4-BE49-F238E27FC236}">
                <a16:creationId xmlns:a16="http://schemas.microsoft.com/office/drawing/2014/main" id="{5D11984A-B249-4EC7-B524-C3C9122FD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78F4AB-8467-2741-886A-C9B7A0E77F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351" y="922338"/>
            <a:ext cx="6517009" cy="5003800"/>
          </a:xfrm>
          <a:prstGeom prst="rect">
            <a:avLst/>
          </a:prstGeom>
          <a:noFill/>
        </p:spPr>
      </p:pic>
      <p:sp>
        <p:nvSpPr>
          <p:cNvPr id="2" name="Title 1">
            <a:extLst>
              <a:ext uri="{FF2B5EF4-FFF2-40B4-BE49-F238E27FC236}">
                <a16:creationId xmlns:a16="http://schemas.microsoft.com/office/drawing/2014/main" id="{3C7D1739-6CB1-7D4A-97D0-6BBC8487D869}"/>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dirty="0"/>
              <a:t>Data flow diagram </a:t>
            </a:r>
            <a:br>
              <a:rPr lang="en-US" sz="4400" dirty="0"/>
            </a:br>
            <a:r>
              <a:rPr lang="en-US" sz="4400" dirty="0"/>
              <a:t>context</a:t>
            </a:r>
          </a:p>
        </p:txBody>
      </p:sp>
    </p:spTree>
    <p:extLst>
      <p:ext uri="{BB962C8B-B14F-4D97-AF65-F5344CB8AC3E}">
        <p14:creationId xmlns:p14="http://schemas.microsoft.com/office/powerpoint/2010/main" val="2353690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9" name="Round Diagonal Corner Rectangle 11">
            <a:extLst>
              <a:ext uri="{FF2B5EF4-FFF2-40B4-BE49-F238E27FC236}">
                <a16:creationId xmlns:a16="http://schemas.microsoft.com/office/drawing/2014/main" id="{03756949-AC79-48CD-A920-B0FE10D23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43AAFD-A0E0-AA4C-9579-8655F45AFC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4738" y="808057"/>
            <a:ext cx="6277708" cy="5234394"/>
          </a:xfrm>
          <a:prstGeom prst="rect">
            <a:avLst/>
          </a:prstGeom>
          <a:noFill/>
        </p:spPr>
      </p:pic>
      <p:sp>
        <p:nvSpPr>
          <p:cNvPr id="2" name="Title 1">
            <a:extLst>
              <a:ext uri="{FF2B5EF4-FFF2-40B4-BE49-F238E27FC236}">
                <a16:creationId xmlns:a16="http://schemas.microsoft.com/office/drawing/2014/main" id="{AF7DF9D7-7367-AC49-8C41-EEB9971B624D}"/>
              </a:ext>
            </a:extLst>
          </p:cNvPr>
          <p:cNvSpPr>
            <a:spLocks noGrp="1"/>
          </p:cNvSpPr>
          <p:nvPr>
            <p:ph type="title"/>
          </p:nvPr>
        </p:nvSpPr>
        <p:spPr>
          <a:xfrm>
            <a:off x="8141549" y="2289057"/>
            <a:ext cx="3481882" cy="2124682"/>
          </a:xfrm>
        </p:spPr>
        <p:txBody>
          <a:bodyPr anchor="b">
            <a:noAutofit/>
          </a:bodyPr>
          <a:lstStyle/>
          <a:p>
            <a:r>
              <a:rPr lang="en-US" sz="4400" dirty="0"/>
              <a:t>Data flow diagram level 0</a:t>
            </a:r>
          </a:p>
        </p:txBody>
      </p:sp>
    </p:spTree>
    <p:extLst>
      <p:ext uri="{BB962C8B-B14F-4D97-AF65-F5344CB8AC3E}">
        <p14:creationId xmlns:p14="http://schemas.microsoft.com/office/powerpoint/2010/main" val="213682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87AD-5FF8-354B-88BF-3F082B0B7ABB}"/>
              </a:ext>
            </a:extLst>
          </p:cNvPr>
          <p:cNvSpPr>
            <a:spLocks noGrp="1"/>
          </p:cNvSpPr>
          <p:nvPr>
            <p:ph type="title"/>
          </p:nvPr>
        </p:nvSpPr>
        <p:spPr/>
        <p:txBody>
          <a:bodyPr/>
          <a:lstStyle/>
          <a:p>
            <a:r>
              <a:rPr lang="en-US" dirty="0"/>
              <a:t>About </a:t>
            </a:r>
          </a:p>
        </p:txBody>
      </p:sp>
      <p:sp>
        <p:nvSpPr>
          <p:cNvPr id="3" name="Content Placeholder 2">
            <a:extLst>
              <a:ext uri="{FF2B5EF4-FFF2-40B4-BE49-F238E27FC236}">
                <a16:creationId xmlns:a16="http://schemas.microsoft.com/office/drawing/2014/main" id="{3DA02D94-C5CC-EA49-9D06-BFC51BDCD1D7}"/>
              </a:ext>
            </a:extLst>
          </p:cNvPr>
          <p:cNvSpPr>
            <a:spLocks noGrp="1"/>
          </p:cNvSpPr>
          <p:nvPr>
            <p:ph idx="1"/>
          </p:nvPr>
        </p:nvSpPr>
        <p:spPr/>
        <p:txBody>
          <a:bodyPr/>
          <a:lstStyle/>
          <a:p>
            <a:r>
              <a:rPr lang="en-US" dirty="0"/>
              <a:t>The </a:t>
            </a:r>
            <a:r>
              <a:rPr lang="en-US" dirty="0" err="1"/>
              <a:t>EatRight</a:t>
            </a:r>
            <a:r>
              <a:rPr lang="en-US" dirty="0"/>
              <a:t> Calorie Counter application’s goal is to assist the individual user in counting the amount of calories they consume in order to assist them with their doctor’s or dietician’s professional advice. In no way is </a:t>
            </a:r>
            <a:r>
              <a:rPr lang="en-US" dirty="0" err="1"/>
              <a:t>EatRight</a:t>
            </a:r>
            <a:r>
              <a:rPr lang="en-US" dirty="0"/>
              <a:t> attempting to give professional advice, only to make counting the amount of calories from the foods an individual consumes. </a:t>
            </a:r>
          </a:p>
        </p:txBody>
      </p:sp>
    </p:spTree>
    <p:extLst>
      <p:ext uri="{BB962C8B-B14F-4D97-AF65-F5344CB8AC3E}">
        <p14:creationId xmlns:p14="http://schemas.microsoft.com/office/powerpoint/2010/main" val="2129142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E29C-C8DA-1F46-B8CA-3F028B7DF3F2}"/>
              </a:ext>
            </a:extLst>
          </p:cNvPr>
          <p:cNvSpPr>
            <a:spLocks noGrp="1"/>
          </p:cNvSpPr>
          <p:nvPr>
            <p:ph type="title"/>
          </p:nvPr>
        </p:nvSpPr>
        <p:spPr>
          <a:xfrm>
            <a:off x="1176583" y="446459"/>
            <a:ext cx="9905998" cy="911344"/>
          </a:xfrm>
        </p:spPr>
        <p:txBody>
          <a:bodyPr/>
          <a:lstStyle/>
          <a:p>
            <a:r>
              <a:rPr lang="en-US" dirty="0"/>
              <a:t>Entity relationship diagram </a:t>
            </a:r>
          </a:p>
        </p:txBody>
      </p:sp>
      <p:pic>
        <p:nvPicPr>
          <p:cNvPr id="4" name="Content Placeholder 3">
            <a:extLst>
              <a:ext uri="{FF2B5EF4-FFF2-40B4-BE49-F238E27FC236}">
                <a16:creationId xmlns:a16="http://schemas.microsoft.com/office/drawing/2014/main" id="{49F94148-4969-0141-BEEC-5B949EC74909}"/>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10154" y="1357803"/>
            <a:ext cx="8634046" cy="5134708"/>
          </a:xfrm>
          <a:prstGeom prst="rect">
            <a:avLst/>
          </a:prstGeom>
        </p:spPr>
      </p:pic>
    </p:spTree>
    <p:extLst>
      <p:ext uri="{BB962C8B-B14F-4D97-AF65-F5344CB8AC3E}">
        <p14:creationId xmlns:p14="http://schemas.microsoft.com/office/powerpoint/2010/main" val="48054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BD3BA8-D862-41F2-82F3-2136115A2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 name="Rectangle 13">
              <a:extLst>
                <a:ext uri="{FF2B5EF4-FFF2-40B4-BE49-F238E27FC236}">
                  <a16:creationId xmlns:a16="http://schemas.microsoft.com/office/drawing/2014/main" id="{9376A841-A1AE-453D-A62F-E9FD3B8B5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FB5A916B-21BE-4CD6-A15C-5DAA9E4F083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pic>
        <p:nvPicPr>
          <p:cNvPr id="8" name="Content Placeholder 4">
            <a:extLst>
              <a:ext uri="{FF2B5EF4-FFF2-40B4-BE49-F238E27FC236}">
                <a16:creationId xmlns:a16="http://schemas.microsoft.com/office/drawing/2014/main" id="{4C143151-5DBC-3345-818A-C027D3F0FF86}"/>
              </a:ext>
            </a:extLst>
          </p:cNvPr>
          <p:cNvPicPr>
            <a:picLocks noChangeAspect="1"/>
          </p:cNvPicPr>
          <p:nvPr/>
        </p:nvPicPr>
        <p:blipFill rotWithShape="1">
          <a:blip r:embed="rId4"/>
          <a:srcRect t="1379" r="-2" b="-2"/>
          <a:stretch/>
        </p:blipFill>
        <p:spPr>
          <a:xfrm>
            <a:off x="-5597" y="10"/>
            <a:ext cx="7558541" cy="6857990"/>
          </a:xfrm>
          <a:prstGeom prst="rect">
            <a:avLst/>
          </a:prstGeom>
        </p:spPr>
      </p:pic>
      <p:grpSp>
        <p:nvGrpSpPr>
          <p:cNvPr id="17" name="Group 16">
            <a:extLst>
              <a:ext uri="{FF2B5EF4-FFF2-40B4-BE49-F238E27FC236}">
                <a16:creationId xmlns:a16="http://schemas.microsoft.com/office/drawing/2014/main" id="{FD8C238E-3ADA-474B-A38B-980691902A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8" name="Rectangle 17">
              <a:extLst>
                <a:ext uri="{FF2B5EF4-FFF2-40B4-BE49-F238E27FC236}">
                  <a16:creationId xmlns:a16="http://schemas.microsoft.com/office/drawing/2014/main" id="{DDBDB283-156B-474E-AC64-606527A3DF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E3D1AB75-F0A6-470A-BBE1-7E18F094D0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0" name="Freeform 7">
              <a:extLst>
                <a:ext uri="{FF2B5EF4-FFF2-40B4-BE49-F238E27FC236}">
                  <a16:creationId xmlns:a16="http://schemas.microsoft.com/office/drawing/2014/main" id="{7F2B2AC8-E466-4474-8830-40F0A45053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1" name="Rectangle 20">
              <a:extLst>
                <a:ext uri="{FF2B5EF4-FFF2-40B4-BE49-F238E27FC236}">
                  <a16:creationId xmlns:a16="http://schemas.microsoft.com/office/drawing/2014/main" id="{E492486E-4FAA-4DE4-99B5-9F8907EF32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2" name="Freeform 9">
              <a:extLst>
                <a:ext uri="{FF2B5EF4-FFF2-40B4-BE49-F238E27FC236}">
                  <a16:creationId xmlns:a16="http://schemas.microsoft.com/office/drawing/2014/main" id="{3BFDD292-2A68-4D1D-BCEF-A8F7C42A24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Freeform 10">
              <a:extLst>
                <a:ext uri="{FF2B5EF4-FFF2-40B4-BE49-F238E27FC236}">
                  <a16:creationId xmlns:a16="http://schemas.microsoft.com/office/drawing/2014/main" id="{7DB98C0F-F9EA-45B2-BC16-E08094D4F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4" name="Freeform 11">
              <a:extLst>
                <a:ext uri="{FF2B5EF4-FFF2-40B4-BE49-F238E27FC236}">
                  <a16:creationId xmlns:a16="http://schemas.microsoft.com/office/drawing/2014/main" id="{F205E7DD-2E37-46C1-A24E-52EEF44E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2">
              <a:extLst>
                <a:ext uri="{FF2B5EF4-FFF2-40B4-BE49-F238E27FC236}">
                  <a16:creationId xmlns:a16="http://schemas.microsoft.com/office/drawing/2014/main" id="{6AF5E754-E73A-44A0-8ADE-9348C21C2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3">
              <a:extLst>
                <a:ext uri="{FF2B5EF4-FFF2-40B4-BE49-F238E27FC236}">
                  <a16:creationId xmlns:a16="http://schemas.microsoft.com/office/drawing/2014/main" id="{BCCCB4FD-FA96-4F7E-BE68-62A0EC78A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14">
              <a:extLst>
                <a:ext uri="{FF2B5EF4-FFF2-40B4-BE49-F238E27FC236}">
                  <a16:creationId xmlns:a16="http://schemas.microsoft.com/office/drawing/2014/main" id="{2CE9849D-0B43-4129-8D2E-05806B13A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15">
              <a:extLst>
                <a:ext uri="{FF2B5EF4-FFF2-40B4-BE49-F238E27FC236}">
                  <a16:creationId xmlns:a16="http://schemas.microsoft.com/office/drawing/2014/main" id="{B01A3813-B2FC-4301-9169-4F147CF4EF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16">
              <a:extLst>
                <a:ext uri="{FF2B5EF4-FFF2-40B4-BE49-F238E27FC236}">
                  <a16:creationId xmlns:a16="http://schemas.microsoft.com/office/drawing/2014/main" id="{738B0D8F-EDC7-4E94-864E-41C24AC7F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17">
              <a:extLst>
                <a:ext uri="{FF2B5EF4-FFF2-40B4-BE49-F238E27FC236}">
                  <a16:creationId xmlns:a16="http://schemas.microsoft.com/office/drawing/2014/main" id="{FF285CDB-A9D2-46EE-BF9B-0972B71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18">
              <a:extLst>
                <a:ext uri="{FF2B5EF4-FFF2-40B4-BE49-F238E27FC236}">
                  <a16:creationId xmlns:a16="http://schemas.microsoft.com/office/drawing/2014/main" id="{BFEB8C3A-951C-44E4-A9AE-4CE85B76EE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19">
              <a:extLst>
                <a:ext uri="{FF2B5EF4-FFF2-40B4-BE49-F238E27FC236}">
                  <a16:creationId xmlns:a16="http://schemas.microsoft.com/office/drawing/2014/main" id="{23B2F223-6AED-4262-B03D-C059F56E7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20">
              <a:extLst>
                <a:ext uri="{FF2B5EF4-FFF2-40B4-BE49-F238E27FC236}">
                  <a16:creationId xmlns:a16="http://schemas.microsoft.com/office/drawing/2014/main" id="{53892BA0-047D-4961-AA23-45C65CB374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21">
              <a:extLst>
                <a:ext uri="{FF2B5EF4-FFF2-40B4-BE49-F238E27FC236}">
                  <a16:creationId xmlns:a16="http://schemas.microsoft.com/office/drawing/2014/main" id="{774D8024-45F6-4C9F-BD52-0FDA367A3E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2">
              <a:extLst>
                <a:ext uri="{FF2B5EF4-FFF2-40B4-BE49-F238E27FC236}">
                  <a16:creationId xmlns:a16="http://schemas.microsoft.com/office/drawing/2014/main" id="{81A31003-B0CF-4A87-BB38-6277F0B87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3">
              <a:extLst>
                <a:ext uri="{FF2B5EF4-FFF2-40B4-BE49-F238E27FC236}">
                  <a16:creationId xmlns:a16="http://schemas.microsoft.com/office/drawing/2014/main" id="{9E9AA1AD-CFEB-4AE0-9AB8-7AACED5208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24">
              <a:extLst>
                <a:ext uri="{FF2B5EF4-FFF2-40B4-BE49-F238E27FC236}">
                  <a16:creationId xmlns:a16="http://schemas.microsoft.com/office/drawing/2014/main" id="{C352070B-A015-4FC9-8B95-65BBAEDEC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25">
              <a:extLst>
                <a:ext uri="{FF2B5EF4-FFF2-40B4-BE49-F238E27FC236}">
                  <a16:creationId xmlns:a16="http://schemas.microsoft.com/office/drawing/2014/main" id="{2FF67E28-B168-4F11-A6FE-55E5F2B11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26">
              <a:extLst>
                <a:ext uri="{FF2B5EF4-FFF2-40B4-BE49-F238E27FC236}">
                  <a16:creationId xmlns:a16="http://schemas.microsoft.com/office/drawing/2014/main" id="{5092C63E-9F5B-419D-9871-F7BD70D6B1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27">
              <a:extLst>
                <a:ext uri="{FF2B5EF4-FFF2-40B4-BE49-F238E27FC236}">
                  <a16:creationId xmlns:a16="http://schemas.microsoft.com/office/drawing/2014/main" id="{FC21852D-E233-4C29-8EB5-6322D7FEF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28">
              <a:extLst>
                <a:ext uri="{FF2B5EF4-FFF2-40B4-BE49-F238E27FC236}">
                  <a16:creationId xmlns:a16="http://schemas.microsoft.com/office/drawing/2014/main" id="{F57DFC9C-7C4F-429E-952A-39D160503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29">
              <a:extLst>
                <a:ext uri="{FF2B5EF4-FFF2-40B4-BE49-F238E27FC236}">
                  <a16:creationId xmlns:a16="http://schemas.microsoft.com/office/drawing/2014/main" id="{E704EA0B-60AA-4F0B-BF33-B127E3A26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30">
              <a:extLst>
                <a:ext uri="{FF2B5EF4-FFF2-40B4-BE49-F238E27FC236}">
                  <a16:creationId xmlns:a16="http://schemas.microsoft.com/office/drawing/2014/main" id="{B46CAD4C-4A1F-46EF-9D53-0C772E193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31">
              <a:extLst>
                <a:ext uri="{FF2B5EF4-FFF2-40B4-BE49-F238E27FC236}">
                  <a16:creationId xmlns:a16="http://schemas.microsoft.com/office/drawing/2014/main" id="{782568BD-D213-4442-837D-E829DD730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32">
              <a:extLst>
                <a:ext uri="{FF2B5EF4-FFF2-40B4-BE49-F238E27FC236}">
                  <a16:creationId xmlns:a16="http://schemas.microsoft.com/office/drawing/2014/main" id="{8B8F4F23-F490-4366-B779-932195EB0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Rectangle 45">
              <a:extLst>
                <a:ext uri="{FF2B5EF4-FFF2-40B4-BE49-F238E27FC236}">
                  <a16:creationId xmlns:a16="http://schemas.microsoft.com/office/drawing/2014/main" id="{2A295C8E-1733-4355-9663-CA11E005924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7" name="Freeform 34">
              <a:extLst>
                <a:ext uri="{FF2B5EF4-FFF2-40B4-BE49-F238E27FC236}">
                  <a16:creationId xmlns:a16="http://schemas.microsoft.com/office/drawing/2014/main" id="{00E6AD78-4F65-4697-8361-57965310C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35">
              <a:extLst>
                <a:ext uri="{FF2B5EF4-FFF2-40B4-BE49-F238E27FC236}">
                  <a16:creationId xmlns:a16="http://schemas.microsoft.com/office/drawing/2014/main" id="{187EF7D1-0805-4528-A54D-A2987A066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36">
              <a:extLst>
                <a:ext uri="{FF2B5EF4-FFF2-40B4-BE49-F238E27FC236}">
                  <a16:creationId xmlns:a16="http://schemas.microsoft.com/office/drawing/2014/main" id="{7B48162A-3976-4410-BB9F-0290F7AE5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37">
              <a:extLst>
                <a:ext uri="{FF2B5EF4-FFF2-40B4-BE49-F238E27FC236}">
                  <a16:creationId xmlns:a16="http://schemas.microsoft.com/office/drawing/2014/main" id="{5E8CEBEC-4DBC-459B-8D3E-E100CA16E2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38">
              <a:extLst>
                <a:ext uri="{FF2B5EF4-FFF2-40B4-BE49-F238E27FC236}">
                  <a16:creationId xmlns:a16="http://schemas.microsoft.com/office/drawing/2014/main" id="{9B3E08CE-DE94-4092-A7DC-F67C29DBC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39">
              <a:extLst>
                <a:ext uri="{FF2B5EF4-FFF2-40B4-BE49-F238E27FC236}">
                  <a16:creationId xmlns:a16="http://schemas.microsoft.com/office/drawing/2014/main" id="{27F18DDC-2531-40D1-8751-B67C6A6AC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40">
              <a:extLst>
                <a:ext uri="{FF2B5EF4-FFF2-40B4-BE49-F238E27FC236}">
                  <a16:creationId xmlns:a16="http://schemas.microsoft.com/office/drawing/2014/main" id="{949D2449-7107-4BD7-B8AF-94D327A742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41">
              <a:extLst>
                <a:ext uri="{FF2B5EF4-FFF2-40B4-BE49-F238E27FC236}">
                  <a16:creationId xmlns:a16="http://schemas.microsoft.com/office/drawing/2014/main" id="{440A8F64-334E-48AB-B8B7-A6A4800DD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2">
              <a:extLst>
                <a:ext uri="{FF2B5EF4-FFF2-40B4-BE49-F238E27FC236}">
                  <a16:creationId xmlns:a16="http://schemas.microsoft.com/office/drawing/2014/main" id="{8F493F25-C153-4F69-B58C-AB0D7C3CAB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3">
              <a:extLst>
                <a:ext uri="{FF2B5EF4-FFF2-40B4-BE49-F238E27FC236}">
                  <a16:creationId xmlns:a16="http://schemas.microsoft.com/office/drawing/2014/main" id="{AE92C875-83EE-4E5D-96C0-9DE3BF5BE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44">
              <a:extLst>
                <a:ext uri="{FF2B5EF4-FFF2-40B4-BE49-F238E27FC236}">
                  <a16:creationId xmlns:a16="http://schemas.microsoft.com/office/drawing/2014/main" id="{B2FC94FC-FC99-4B01-A254-EF94DABD8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Rectangle 57">
              <a:extLst>
                <a:ext uri="{FF2B5EF4-FFF2-40B4-BE49-F238E27FC236}">
                  <a16:creationId xmlns:a16="http://schemas.microsoft.com/office/drawing/2014/main" id="{4D9C62CD-1839-4A71-ACD2-62F7EE9C4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9" name="Freeform 46">
              <a:extLst>
                <a:ext uri="{FF2B5EF4-FFF2-40B4-BE49-F238E27FC236}">
                  <a16:creationId xmlns:a16="http://schemas.microsoft.com/office/drawing/2014/main" id="{7E8EEB8F-F26C-405B-8F2F-C70E77FE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47">
              <a:extLst>
                <a:ext uri="{FF2B5EF4-FFF2-40B4-BE49-F238E27FC236}">
                  <a16:creationId xmlns:a16="http://schemas.microsoft.com/office/drawing/2014/main" id="{F9953EC7-A5D9-4383-9FFC-442D41EC93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48">
              <a:extLst>
                <a:ext uri="{FF2B5EF4-FFF2-40B4-BE49-F238E27FC236}">
                  <a16:creationId xmlns:a16="http://schemas.microsoft.com/office/drawing/2014/main" id="{1EE7CC2C-DDA6-4C8F-AB91-364E50E74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49">
              <a:extLst>
                <a:ext uri="{FF2B5EF4-FFF2-40B4-BE49-F238E27FC236}">
                  <a16:creationId xmlns:a16="http://schemas.microsoft.com/office/drawing/2014/main" id="{2CC7064D-2C43-4ECB-8DF0-BD519D8C48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50">
              <a:extLst>
                <a:ext uri="{FF2B5EF4-FFF2-40B4-BE49-F238E27FC236}">
                  <a16:creationId xmlns:a16="http://schemas.microsoft.com/office/drawing/2014/main" id="{A3E73B19-8F7D-4C58-94D5-7DFE5C8937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51">
              <a:extLst>
                <a:ext uri="{FF2B5EF4-FFF2-40B4-BE49-F238E27FC236}">
                  <a16:creationId xmlns:a16="http://schemas.microsoft.com/office/drawing/2014/main" id="{ADDF813C-421A-4EB2-81D3-DC67AABA7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2">
              <a:extLst>
                <a:ext uri="{FF2B5EF4-FFF2-40B4-BE49-F238E27FC236}">
                  <a16:creationId xmlns:a16="http://schemas.microsoft.com/office/drawing/2014/main" id="{A52C5D7E-049F-4D83-93EB-6954B8A28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53">
              <a:extLst>
                <a:ext uri="{FF2B5EF4-FFF2-40B4-BE49-F238E27FC236}">
                  <a16:creationId xmlns:a16="http://schemas.microsoft.com/office/drawing/2014/main" id="{1E31DA10-6C96-4222-97A2-96A254AF6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Freeform 54">
              <a:extLst>
                <a:ext uri="{FF2B5EF4-FFF2-40B4-BE49-F238E27FC236}">
                  <a16:creationId xmlns:a16="http://schemas.microsoft.com/office/drawing/2014/main" id="{539ED40B-F93A-4DFB-BF0C-C4B7F11069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8" name="Freeform 55">
              <a:extLst>
                <a:ext uri="{FF2B5EF4-FFF2-40B4-BE49-F238E27FC236}">
                  <a16:creationId xmlns:a16="http://schemas.microsoft.com/office/drawing/2014/main" id="{F1CB6A78-1C43-4FEA-8D76-216571933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56">
              <a:extLst>
                <a:ext uri="{FF2B5EF4-FFF2-40B4-BE49-F238E27FC236}">
                  <a16:creationId xmlns:a16="http://schemas.microsoft.com/office/drawing/2014/main" id="{1A6B5403-6527-4AC6-A668-F04FF5BB4A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57">
              <a:extLst>
                <a:ext uri="{FF2B5EF4-FFF2-40B4-BE49-F238E27FC236}">
                  <a16:creationId xmlns:a16="http://schemas.microsoft.com/office/drawing/2014/main" id="{E5A5F4B9-2DBA-4EED-B042-64518D842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1" name="Freeform 58">
              <a:extLst>
                <a:ext uri="{FF2B5EF4-FFF2-40B4-BE49-F238E27FC236}">
                  <a16:creationId xmlns:a16="http://schemas.microsoft.com/office/drawing/2014/main" id="{5BA56F56-D618-453B-8206-7564A61AF7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D605DE25-8935-AE40-975A-42DAD8516A86}"/>
              </a:ext>
            </a:extLst>
          </p:cNvPr>
          <p:cNvSpPr>
            <a:spLocks noGrp="1"/>
          </p:cNvSpPr>
          <p:nvPr>
            <p:ph type="title"/>
          </p:nvPr>
        </p:nvSpPr>
        <p:spPr>
          <a:xfrm>
            <a:off x="7962519" y="618518"/>
            <a:ext cx="3084891" cy="1478570"/>
          </a:xfrm>
        </p:spPr>
        <p:txBody>
          <a:bodyPr>
            <a:normAutofit/>
          </a:bodyPr>
          <a:lstStyle/>
          <a:p>
            <a:r>
              <a:rPr lang="en-US" sz="3200" dirty="0"/>
              <a:t>Site demo - register</a:t>
            </a:r>
          </a:p>
        </p:txBody>
      </p:sp>
    </p:spTree>
    <p:extLst>
      <p:ext uri="{BB962C8B-B14F-4D97-AF65-F5344CB8AC3E}">
        <p14:creationId xmlns:p14="http://schemas.microsoft.com/office/powerpoint/2010/main" val="1778240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08B-B803-BB4E-AED7-6B6134E94266}"/>
              </a:ext>
            </a:extLst>
          </p:cNvPr>
          <p:cNvSpPr>
            <a:spLocks noGrp="1"/>
          </p:cNvSpPr>
          <p:nvPr>
            <p:ph type="title"/>
          </p:nvPr>
        </p:nvSpPr>
        <p:spPr/>
        <p:txBody>
          <a:bodyPr/>
          <a:lstStyle/>
          <a:p>
            <a:r>
              <a:rPr lang="en-US" dirty="0"/>
              <a:t>Site demo – verify email </a:t>
            </a:r>
          </a:p>
        </p:txBody>
      </p:sp>
      <p:pic>
        <p:nvPicPr>
          <p:cNvPr id="5" name="Content Placeholder 4">
            <a:extLst>
              <a:ext uri="{FF2B5EF4-FFF2-40B4-BE49-F238E27FC236}">
                <a16:creationId xmlns:a16="http://schemas.microsoft.com/office/drawing/2014/main" id="{EB7C5591-4132-0E48-8D57-29F9DFA14B76}"/>
              </a:ext>
            </a:extLst>
          </p:cNvPr>
          <p:cNvPicPr>
            <a:picLocks noGrp="1" noChangeAspect="1"/>
          </p:cNvPicPr>
          <p:nvPr>
            <p:ph idx="1"/>
          </p:nvPr>
        </p:nvPicPr>
        <p:blipFill>
          <a:blip r:embed="rId2"/>
          <a:stretch>
            <a:fillRect/>
          </a:stretch>
        </p:blipFill>
        <p:spPr>
          <a:xfrm>
            <a:off x="2154132" y="2249488"/>
            <a:ext cx="7880561" cy="3541712"/>
          </a:xfrm>
        </p:spPr>
      </p:pic>
    </p:spTree>
    <p:extLst>
      <p:ext uri="{BB962C8B-B14F-4D97-AF65-F5344CB8AC3E}">
        <p14:creationId xmlns:p14="http://schemas.microsoft.com/office/powerpoint/2010/main" val="136693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1EBB-860A-7646-962D-362142F6132E}"/>
              </a:ext>
            </a:extLst>
          </p:cNvPr>
          <p:cNvSpPr>
            <a:spLocks noGrp="1"/>
          </p:cNvSpPr>
          <p:nvPr>
            <p:ph type="title"/>
          </p:nvPr>
        </p:nvSpPr>
        <p:spPr/>
        <p:txBody>
          <a:bodyPr/>
          <a:lstStyle/>
          <a:p>
            <a:r>
              <a:rPr lang="en-US" dirty="0"/>
              <a:t>Site demo – forgot password</a:t>
            </a:r>
          </a:p>
        </p:txBody>
      </p:sp>
      <p:pic>
        <p:nvPicPr>
          <p:cNvPr id="5" name="Content Placeholder 4">
            <a:extLst>
              <a:ext uri="{FF2B5EF4-FFF2-40B4-BE49-F238E27FC236}">
                <a16:creationId xmlns:a16="http://schemas.microsoft.com/office/drawing/2014/main" id="{AEFFD515-A81E-FD43-B222-0E0A882936BA}"/>
              </a:ext>
            </a:extLst>
          </p:cNvPr>
          <p:cNvPicPr>
            <a:picLocks noGrp="1" noChangeAspect="1"/>
          </p:cNvPicPr>
          <p:nvPr>
            <p:ph idx="1"/>
          </p:nvPr>
        </p:nvPicPr>
        <p:blipFill>
          <a:blip r:embed="rId2"/>
          <a:stretch>
            <a:fillRect/>
          </a:stretch>
        </p:blipFill>
        <p:spPr>
          <a:xfrm>
            <a:off x="2858980" y="1899138"/>
            <a:ext cx="6203172" cy="4278923"/>
          </a:xfrm>
        </p:spPr>
      </p:pic>
    </p:spTree>
    <p:extLst>
      <p:ext uri="{BB962C8B-B14F-4D97-AF65-F5344CB8AC3E}">
        <p14:creationId xmlns:p14="http://schemas.microsoft.com/office/powerpoint/2010/main" val="150545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6682-DD9A-6A48-B4A1-B930B97E485B}"/>
              </a:ext>
            </a:extLst>
          </p:cNvPr>
          <p:cNvSpPr>
            <a:spLocks noGrp="1"/>
          </p:cNvSpPr>
          <p:nvPr>
            <p:ph type="title"/>
          </p:nvPr>
        </p:nvSpPr>
        <p:spPr/>
        <p:txBody>
          <a:bodyPr/>
          <a:lstStyle/>
          <a:p>
            <a:r>
              <a:rPr lang="en-US" dirty="0"/>
              <a:t>Site demo – logging in</a:t>
            </a:r>
          </a:p>
        </p:txBody>
      </p:sp>
      <p:pic>
        <p:nvPicPr>
          <p:cNvPr id="5" name="Content Placeholder 4">
            <a:extLst>
              <a:ext uri="{FF2B5EF4-FFF2-40B4-BE49-F238E27FC236}">
                <a16:creationId xmlns:a16="http://schemas.microsoft.com/office/drawing/2014/main" id="{C64C791A-78DE-584B-8EF2-DC5268576FE3}"/>
              </a:ext>
            </a:extLst>
          </p:cNvPr>
          <p:cNvPicPr>
            <a:picLocks noGrp="1" noChangeAspect="1"/>
          </p:cNvPicPr>
          <p:nvPr>
            <p:ph idx="1"/>
          </p:nvPr>
        </p:nvPicPr>
        <p:blipFill>
          <a:blip r:embed="rId2"/>
          <a:stretch>
            <a:fillRect/>
          </a:stretch>
        </p:blipFill>
        <p:spPr>
          <a:xfrm>
            <a:off x="3092116" y="1803423"/>
            <a:ext cx="5564203" cy="4719297"/>
          </a:xfrm>
        </p:spPr>
      </p:pic>
    </p:spTree>
    <p:extLst>
      <p:ext uri="{BB962C8B-B14F-4D97-AF65-F5344CB8AC3E}">
        <p14:creationId xmlns:p14="http://schemas.microsoft.com/office/powerpoint/2010/main" val="363289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BD3BA8-D862-41F2-82F3-2136115A2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 name="Rectangle 13">
              <a:extLst>
                <a:ext uri="{FF2B5EF4-FFF2-40B4-BE49-F238E27FC236}">
                  <a16:creationId xmlns:a16="http://schemas.microsoft.com/office/drawing/2014/main" id="{9376A841-A1AE-453D-A62F-E9FD3B8B5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FB5A916B-21BE-4CD6-A15C-5DAA9E4F083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pic>
        <p:nvPicPr>
          <p:cNvPr id="8" name="Content Placeholder 4">
            <a:extLst>
              <a:ext uri="{FF2B5EF4-FFF2-40B4-BE49-F238E27FC236}">
                <a16:creationId xmlns:a16="http://schemas.microsoft.com/office/drawing/2014/main" id="{61AC0B5D-5F0D-3147-BD86-60AB0ECE26E8}"/>
              </a:ext>
            </a:extLst>
          </p:cNvPr>
          <p:cNvPicPr>
            <a:picLocks noChangeAspect="1"/>
          </p:cNvPicPr>
          <p:nvPr/>
        </p:nvPicPr>
        <p:blipFill rotWithShape="1">
          <a:blip r:embed="rId4"/>
          <a:srcRect l="6482" r="5897"/>
          <a:stretch/>
        </p:blipFill>
        <p:spPr>
          <a:xfrm>
            <a:off x="4584002" y="20638"/>
            <a:ext cx="7558541" cy="6857990"/>
          </a:xfrm>
          <a:prstGeom prst="rect">
            <a:avLst/>
          </a:prstGeom>
        </p:spPr>
      </p:pic>
      <p:grpSp>
        <p:nvGrpSpPr>
          <p:cNvPr id="17" name="Group 16">
            <a:extLst>
              <a:ext uri="{FF2B5EF4-FFF2-40B4-BE49-F238E27FC236}">
                <a16:creationId xmlns:a16="http://schemas.microsoft.com/office/drawing/2014/main" id="{FD8C238E-3ADA-474B-A38B-980691902A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8" name="Rectangle 17">
              <a:extLst>
                <a:ext uri="{FF2B5EF4-FFF2-40B4-BE49-F238E27FC236}">
                  <a16:creationId xmlns:a16="http://schemas.microsoft.com/office/drawing/2014/main" id="{DDBDB283-156B-474E-AC64-606527A3DF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E3D1AB75-F0A6-470A-BBE1-7E18F094D0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0" name="Freeform 7">
              <a:extLst>
                <a:ext uri="{FF2B5EF4-FFF2-40B4-BE49-F238E27FC236}">
                  <a16:creationId xmlns:a16="http://schemas.microsoft.com/office/drawing/2014/main" id="{7F2B2AC8-E466-4474-8830-40F0A45053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1" name="Rectangle 20">
              <a:extLst>
                <a:ext uri="{FF2B5EF4-FFF2-40B4-BE49-F238E27FC236}">
                  <a16:creationId xmlns:a16="http://schemas.microsoft.com/office/drawing/2014/main" id="{E492486E-4FAA-4DE4-99B5-9F8907EF32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2" name="Freeform 9">
              <a:extLst>
                <a:ext uri="{FF2B5EF4-FFF2-40B4-BE49-F238E27FC236}">
                  <a16:creationId xmlns:a16="http://schemas.microsoft.com/office/drawing/2014/main" id="{3BFDD292-2A68-4D1D-BCEF-A8F7C42A24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Freeform 10">
              <a:extLst>
                <a:ext uri="{FF2B5EF4-FFF2-40B4-BE49-F238E27FC236}">
                  <a16:creationId xmlns:a16="http://schemas.microsoft.com/office/drawing/2014/main" id="{7DB98C0F-F9EA-45B2-BC16-E08094D4F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4" name="Freeform 11">
              <a:extLst>
                <a:ext uri="{FF2B5EF4-FFF2-40B4-BE49-F238E27FC236}">
                  <a16:creationId xmlns:a16="http://schemas.microsoft.com/office/drawing/2014/main" id="{F205E7DD-2E37-46C1-A24E-52EEF44E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2">
              <a:extLst>
                <a:ext uri="{FF2B5EF4-FFF2-40B4-BE49-F238E27FC236}">
                  <a16:creationId xmlns:a16="http://schemas.microsoft.com/office/drawing/2014/main" id="{6AF5E754-E73A-44A0-8ADE-9348C21C2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3">
              <a:extLst>
                <a:ext uri="{FF2B5EF4-FFF2-40B4-BE49-F238E27FC236}">
                  <a16:creationId xmlns:a16="http://schemas.microsoft.com/office/drawing/2014/main" id="{BCCCB4FD-FA96-4F7E-BE68-62A0EC78A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14">
              <a:extLst>
                <a:ext uri="{FF2B5EF4-FFF2-40B4-BE49-F238E27FC236}">
                  <a16:creationId xmlns:a16="http://schemas.microsoft.com/office/drawing/2014/main" id="{2CE9849D-0B43-4129-8D2E-05806B13A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15">
              <a:extLst>
                <a:ext uri="{FF2B5EF4-FFF2-40B4-BE49-F238E27FC236}">
                  <a16:creationId xmlns:a16="http://schemas.microsoft.com/office/drawing/2014/main" id="{B01A3813-B2FC-4301-9169-4F147CF4EF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16">
              <a:extLst>
                <a:ext uri="{FF2B5EF4-FFF2-40B4-BE49-F238E27FC236}">
                  <a16:creationId xmlns:a16="http://schemas.microsoft.com/office/drawing/2014/main" id="{738B0D8F-EDC7-4E94-864E-41C24AC7F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17">
              <a:extLst>
                <a:ext uri="{FF2B5EF4-FFF2-40B4-BE49-F238E27FC236}">
                  <a16:creationId xmlns:a16="http://schemas.microsoft.com/office/drawing/2014/main" id="{FF285CDB-A9D2-46EE-BF9B-0972B71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18">
              <a:extLst>
                <a:ext uri="{FF2B5EF4-FFF2-40B4-BE49-F238E27FC236}">
                  <a16:creationId xmlns:a16="http://schemas.microsoft.com/office/drawing/2014/main" id="{BFEB8C3A-951C-44E4-A9AE-4CE85B76EE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19">
              <a:extLst>
                <a:ext uri="{FF2B5EF4-FFF2-40B4-BE49-F238E27FC236}">
                  <a16:creationId xmlns:a16="http://schemas.microsoft.com/office/drawing/2014/main" id="{23B2F223-6AED-4262-B03D-C059F56E7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20">
              <a:extLst>
                <a:ext uri="{FF2B5EF4-FFF2-40B4-BE49-F238E27FC236}">
                  <a16:creationId xmlns:a16="http://schemas.microsoft.com/office/drawing/2014/main" id="{53892BA0-047D-4961-AA23-45C65CB374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21">
              <a:extLst>
                <a:ext uri="{FF2B5EF4-FFF2-40B4-BE49-F238E27FC236}">
                  <a16:creationId xmlns:a16="http://schemas.microsoft.com/office/drawing/2014/main" id="{774D8024-45F6-4C9F-BD52-0FDA367A3E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2">
              <a:extLst>
                <a:ext uri="{FF2B5EF4-FFF2-40B4-BE49-F238E27FC236}">
                  <a16:creationId xmlns:a16="http://schemas.microsoft.com/office/drawing/2014/main" id="{81A31003-B0CF-4A87-BB38-6277F0B87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3">
              <a:extLst>
                <a:ext uri="{FF2B5EF4-FFF2-40B4-BE49-F238E27FC236}">
                  <a16:creationId xmlns:a16="http://schemas.microsoft.com/office/drawing/2014/main" id="{9E9AA1AD-CFEB-4AE0-9AB8-7AACED5208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24">
              <a:extLst>
                <a:ext uri="{FF2B5EF4-FFF2-40B4-BE49-F238E27FC236}">
                  <a16:creationId xmlns:a16="http://schemas.microsoft.com/office/drawing/2014/main" id="{C352070B-A015-4FC9-8B95-65BBAEDEC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25">
              <a:extLst>
                <a:ext uri="{FF2B5EF4-FFF2-40B4-BE49-F238E27FC236}">
                  <a16:creationId xmlns:a16="http://schemas.microsoft.com/office/drawing/2014/main" id="{2FF67E28-B168-4F11-A6FE-55E5F2B11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26">
              <a:extLst>
                <a:ext uri="{FF2B5EF4-FFF2-40B4-BE49-F238E27FC236}">
                  <a16:creationId xmlns:a16="http://schemas.microsoft.com/office/drawing/2014/main" id="{5092C63E-9F5B-419D-9871-F7BD70D6B1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27">
              <a:extLst>
                <a:ext uri="{FF2B5EF4-FFF2-40B4-BE49-F238E27FC236}">
                  <a16:creationId xmlns:a16="http://schemas.microsoft.com/office/drawing/2014/main" id="{FC21852D-E233-4C29-8EB5-6322D7FEF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28">
              <a:extLst>
                <a:ext uri="{FF2B5EF4-FFF2-40B4-BE49-F238E27FC236}">
                  <a16:creationId xmlns:a16="http://schemas.microsoft.com/office/drawing/2014/main" id="{F57DFC9C-7C4F-429E-952A-39D160503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29">
              <a:extLst>
                <a:ext uri="{FF2B5EF4-FFF2-40B4-BE49-F238E27FC236}">
                  <a16:creationId xmlns:a16="http://schemas.microsoft.com/office/drawing/2014/main" id="{E704EA0B-60AA-4F0B-BF33-B127E3A26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30">
              <a:extLst>
                <a:ext uri="{FF2B5EF4-FFF2-40B4-BE49-F238E27FC236}">
                  <a16:creationId xmlns:a16="http://schemas.microsoft.com/office/drawing/2014/main" id="{B46CAD4C-4A1F-46EF-9D53-0C772E193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31">
              <a:extLst>
                <a:ext uri="{FF2B5EF4-FFF2-40B4-BE49-F238E27FC236}">
                  <a16:creationId xmlns:a16="http://schemas.microsoft.com/office/drawing/2014/main" id="{782568BD-D213-4442-837D-E829DD730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32">
              <a:extLst>
                <a:ext uri="{FF2B5EF4-FFF2-40B4-BE49-F238E27FC236}">
                  <a16:creationId xmlns:a16="http://schemas.microsoft.com/office/drawing/2014/main" id="{8B8F4F23-F490-4366-B779-932195EB0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Rectangle 45">
              <a:extLst>
                <a:ext uri="{FF2B5EF4-FFF2-40B4-BE49-F238E27FC236}">
                  <a16:creationId xmlns:a16="http://schemas.microsoft.com/office/drawing/2014/main" id="{2A295C8E-1733-4355-9663-CA11E005924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7" name="Freeform 34">
              <a:extLst>
                <a:ext uri="{FF2B5EF4-FFF2-40B4-BE49-F238E27FC236}">
                  <a16:creationId xmlns:a16="http://schemas.microsoft.com/office/drawing/2014/main" id="{00E6AD78-4F65-4697-8361-57965310C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35">
              <a:extLst>
                <a:ext uri="{FF2B5EF4-FFF2-40B4-BE49-F238E27FC236}">
                  <a16:creationId xmlns:a16="http://schemas.microsoft.com/office/drawing/2014/main" id="{187EF7D1-0805-4528-A54D-A2987A066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36">
              <a:extLst>
                <a:ext uri="{FF2B5EF4-FFF2-40B4-BE49-F238E27FC236}">
                  <a16:creationId xmlns:a16="http://schemas.microsoft.com/office/drawing/2014/main" id="{7B48162A-3976-4410-BB9F-0290F7AE5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37">
              <a:extLst>
                <a:ext uri="{FF2B5EF4-FFF2-40B4-BE49-F238E27FC236}">
                  <a16:creationId xmlns:a16="http://schemas.microsoft.com/office/drawing/2014/main" id="{5E8CEBEC-4DBC-459B-8D3E-E100CA16E2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38">
              <a:extLst>
                <a:ext uri="{FF2B5EF4-FFF2-40B4-BE49-F238E27FC236}">
                  <a16:creationId xmlns:a16="http://schemas.microsoft.com/office/drawing/2014/main" id="{9B3E08CE-DE94-4092-A7DC-F67C29DBC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39">
              <a:extLst>
                <a:ext uri="{FF2B5EF4-FFF2-40B4-BE49-F238E27FC236}">
                  <a16:creationId xmlns:a16="http://schemas.microsoft.com/office/drawing/2014/main" id="{27F18DDC-2531-40D1-8751-B67C6A6AC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40">
              <a:extLst>
                <a:ext uri="{FF2B5EF4-FFF2-40B4-BE49-F238E27FC236}">
                  <a16:creationId xmlns:a16="http://schemas.microsoft.com/office/drawing/2014/main" id="{949D2449-7107-4BD7-B8AF-94D327A742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41">
              <a:extLst>
                <a:ext uri="{FF2B5EF4-FFF2-40B4-BE49-F238E27FC236}">
                  <a16:creationId xmlns:a16="http://schemas.microsoft.com/office/drawing/2014/main" id="{440A8F64-334E-48AB-B8B7-A6A4800DD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2">
              <a:extLst>
                <a:ext uri="{FF2B5EF4-FFF2-40B4-BE49-F238E27FC236}">
                  <a16:creationId xmlns:a16="http://schemas.microsoft.com/office/drawing/2014/main" id="{8F493F25-C153-4F69-B58C-AB0D7C3CAB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3">
              <a:extLst>
                <a:ext uri="{FF2B5EF4-FFF2-40B4-BE49-F238E27FC236}">
                  <a16:creationId xmlns:a16="http://schemas.microsoft.com/office/drawing/2014/main" id="{AE92C875-83EE-4E5D-96C0-9DE3BF5BE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44">
              <a:extLst>
                <a:ext uri="{FF2B5EF4-FFF2-40B4-BE49-F238E27FC236}">
                  <a16:creationId xmlns:a16="http://schemas.microsoft.com/office/drawing/2014/main" id="{B2FC94FC-FC99-4B01-A254-EF94DABD8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Rectangle 57">
              <a:extLst>
                <a:ext uri="{FF2B5EF4-FFF2-40B4-BE49-F238E27FC236}">
                  <a16:creationId xmlns:a16="http://schemas.microsoft.com/office/drawing/2014/main" id="{4D9C62CD-1839-4A71-ACD2-62F7EE9C4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9" name="Freeform 46">
              <a:extLst>
                <a:ext uri="{FF2B5EF4-FFF2-40B4-BE49-F238E27FC236}">
                  <a16:creationId xmlns:a16="http://schemas.microsoft.com/office/drawing/2014/main" id="{7E8EEB8F-F26C-405B-8F2F-C70E77FE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47">
              <a:extLst>
                <a:ext uri="{FF2B5EF4-FFF2-40B4-BE49-F238E27FC236}">
                  <a16:creationId xmlns:a16="http://schemas.microsoft.com/office/drawing/2014/main" id="{F9953EC7-A5D9-4383-9FFC-442D41EC93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48">
              <a:extLst>
                <a:ext uri="{FF2B5EF4-FFF2-40B4-BE49-F238E27FC236}">
                  <a16:creationId xmlns:a16="http://schemas.microsoft.com/office/drawing/2014/main" id="{1EE7CC2C-DDA6-4C8F-AB91-364E50E74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49">
              <a:extLst>
                <a:ext uri="{FF2B5EF4-FFF2-40B4-BE49-F238E27FC236}">
                  <a16:creationId xmlns:a16="http://schemas.microsoft.com/office/drawing/2014/main" id="{2CC7064D-2C43-4ECB-8DF0-BD519D8C48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50">
              <a:extLst>
                <a:ext uri="{FF2B5EF4-FFF2-40B4-BE49-F238E27FC236}">
                  <a16:creationId xmlns:a16="http://schemas.microsoft.com/office/drawing/2014/main" id="{A3E73B19-8F7D-4C58-94D5-7DFE5C8937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51">
              <a:extLst>
                <a:ext uri="{FF2B5EF4-FFF2-40B4-BE49-F238E27FC236}">
                  <a16:creationId xmlns:a16="http://schemas.microsoft.com/office/drawing/2014/main" id="{ADDF813C-421A-4EB2-81D3-DC67AABA7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2">
              <a:extLst>
                <a:ext uri="{FF2B5EF4-FFF2-40B4-BE49-F238E27FC236}">
                  <a16:creationId xmlns:a16="http://schemas.microsoft.com/office/drawing/2014/main" id="{A52C5D7E-049F-4D83-93EB-6954B8A28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53">
              <a:extLst>
                <a:ext uri="{FF2B5EF4-FFF2-40B4-BE49-F238E27FC236}">
                  <a16:creationId xmlns:a16="http://schemas.microsoft.com/office/drawing/2014/main" id="{1E31DA10-6C96-4222-97A2-96A254AF6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Freeform 54">
              <a:extLst>
                <a:ext uri="{FF2B5EF4-FFF2-40B4-BE49-F238E27FC236}">
                  <a16:creationId xmlns:a16="http://schemas.microsoft.com/office/drawing/2014/main" id="{539ED40B-F93A-4DFB-BF0C-C4B7F11069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8" name="Freeform 55">
              <a:extLst>
                <a:ext uri="{FF2B5EF4-FFF2-40B4-BE49-F238E27FC236}">
                  <a16:creationId xmlns:a16="http://schemas.microsoft.com/office/drawing/2014/main" id="{F1CB6A78-1C43-4FEA-8D76-216571933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56">
              <a:extLst>
                <a:ext uri="{FF2B5EF4-FFF2-40B4-BE49-F238E27FC236}">
                  <a16:creationId xmlns:a16="http://schemas.microsoft.com/office/drawing/2014/main" id="{1A6B5403-6527-4AC6-A668-F04FF5BB4A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57">
              <a:extLst>
                <a:ext uri="{FF2B5EF4-FFF2-40B4-BE49-F238E27FC236}">
                  <a16:creationId xmlns:a16="http://schemas.microsoft.com/office/drawing/2014/main" id="{E5A5F4B9-2DBA-4EED-B042-64518D842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1" name="Freeform 58">
              <a:extLst>
                <a:ext uri="{FF2B5EF4-FFF2-40B4-BE49-F238E27FC236}">
                  <a16:creationId xmlns:a16="http://schemas.microsoft.com/office/drawing/2014/main" id="{5BA56F56-D618-453B-8206-7564A61AF7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379DA07E-E0DA-6F48-8D15-E048DDD2328F}"/>
              </a:ext>
            </a:extLst>
          </p:cNvPr>
          <p:cNvSpPr>
            <a:spLocks noGrp="1"/>
          </p:cNvSpPr>
          <p:nvPr>
            <p:ph type="title"/>
          </p:nvPr>
        </p:nvSpPr>
        <p:spPr>
          <a:xfrm>
            <a:off x="1332380" y="2235200"/>
            <a:ext cx="3084891" cy="1478570"/>
          </a:xfrm>
        </p:spPr>
        <p:txBody>
          <a:bodyPr>
            <a:normAutofit/>
          </a:bodyPr>
          <a:lstStyle/>
          <a:p>
            <a:r>
              <a:rPr lang="en-US" sz="3200" dirty="0"/>
              <a:t>Site demo – profile page</a:t>
            </a:r>
          </a:p>
        </p:txBody>
      </p:sp>
    </p:spTree>
    <p:extLst>
      <p:ext uri="{BB962C8B-B14F-4D97-AF65-F5344CB8AC3E}">
        <p14:creationId xmlns:p14="http://schemas.microsoft.com/office/powerpoint/2010/main" val="3554765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BD3BA8-D862-41F2-82F3-2136115A2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 name="Rectangle 13">
              <a:extLst>
                <a:ext uri="{FF2B5EF4-FFF2-40B4-BE49-F238E27FC236}">
                  <a16:creationId xmlns:a16="http://schemas.microsoft.com/office/drawing/2014/main" id="{9376A841-A1AE-453D-A62F-E9FD3B8B5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FB5A916B-21BE-4CD6-A15C-5DAA9E4F083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pic>
        <p:nvPicPr>
          <p:cNvPr id="8" name="Content Placeholder 4">
            <a:extLst>
              <a:ext uri="{FF2B5EF4-FFF2-40B4-BE49-F238E27FC236}">
                <a16:creationId xmlns:a16="http://schemas.microsoft.com/office/drawing/2014/main" id="{298368D1-6DCF-CE49-A8AD-10D988FB184A}"/>
              </a:ext>
            </a:extLst>
          </p:cNvPr>
          <p:cNvPicPr>
            <a:picLocks noChangeAspect="1"/>
          </p:cNvPicPr>
          <p:nvPr/>
        </p:nvPicPr>
        <p:blipFill rotWithShape="1">
          <a:blip r:embed="rId4"/>
          <a:srcRect l="8079" r="13943" b="-1"/>
          <a:stretch/>
        </p:blipFill>
        <p:spPr>
          <a:xfrm>
            <a:off x="4633459" y="9525"/>
            <a:ext cx="7558541" cy="6857990"/>
          </a:xfrm>
          <a:prstGeom prst="rect">
            <a:avLst/>
          </a:prstGeom>
        </p:spPr>
      </p:pic>
      <p:grpSp>
        <p:nvGrpSpPr>
          <p:cNvPr id="17" name="Group 16">
            <a:extLst>
              <a:ext uri="{FF2B5EF4-FFF2-40B4-BE49-F238E27FC236}">
                <a16:creationId xmlns:a16="http://schemas.microsoft.com/office/drawing/2014/main" id="{FD8C238E-3ADA-474B-A38B-980691902A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8" name="Rectangle 17">
              <a:extLst>
                <a:ext uri="{FF2B5EF4-FFF2-40B4-BE49-F238E27FC236}">
                  <a16:creationId xmlns:a16="http://schemas.microsoft.com/office/drawing/2014/main" id="{DDBDB283-156B-474E-AC64-606527A3DF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E3D1AB75-F0A6-470A-BBE1-7E18F094D0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0" name="Freeform 7">
              <a:extLst>
                <a:ext uri="{FF2B5EF4-FFF2-40B4-BE49-F238E27FC236}">
                  <a16:creationId xmlns:a16="http://schemas.microsoft.com/office/drawing/2014/main" id="{7F2B2AC8-E466-4474-8830-40F0A45053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1" name="Rectangle 20">
              <a:extLst>
                <a:ext uri="{FF2B5EF4-FFF2-40B4-BE49-F238E27FC236}">
                  <a16:creationId xmlns:a16="http://schemas.microsoft.com/office/drawing/2014/main" id="{E492486E-4FAA-4DE4-99B5-9F8907EF32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2" name="Freeform 9">
              <a:extLst>
                <a:ext uri="{FF2B5EF4-FFF2-40B4-BE49-F238E27FC236}">
                  <a16:creationId xmlns:a16="http://schemas.microsoft.com/office/drawing/2014/main" id="{3BFDD292-2A68-4D1D-BCEF-A8F7C42A24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Freeform 10">
              <a:extLst>
                <a:ext uri="{FF2B5EF4-FFF2-40B4-BE49-F238E27FC236}">
                  <a16:creationId xmlns:a16="http://schemas.microsoft.com/office/drawing/2014/main" id="{7DB98C0F-F9EA-45B2-BC16-E08094D4F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4" name="Freeform 11">
              <a:extLst>
                <a:ext uri="{FF2B5EF4-FFF2-40B4-BE49-F238E27FC236}">
                  <a16:creationId xmlns:a16="http://schemas.microsoft.com/office/drawing/2014/main" id="{F205E7DD-2E37-46C1-A24E-52EEF44E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2">
              <a:extLst>
                <a:ext uri="{FF2B5EF4-FFF2-40B4-BE49-F238E27FC236}">
                  <a16:creationId xmlns:a16="http://schemas.microsoft.com/office/drawing/2014/main" id="{6AF5E754-E73A-44A0-8ADE-9348C21C2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3">
              <a:extLst>
                <a:ext uri="{FF2B5EF4-FFF2-40B4-BE49-F238E27FC236}">
                  <a16:creationId xmlns:a16="http://schemas.microsoft.com/office/drawing/2014/main" id="{BCCCB4FD-FA96-4F7E-BE68-62A0EC78A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14">
              <a:extLst>
                <a:ext uri="{FF2B5EF4-FFF2-40B4-BE49-F238E27FC236}">
                  <a16:creationId xmlns:a16="http://schemas.microsoft.com/office/drawing/2014/main" id="{2CE9849D-0B43-4129-8D2E-05806B13A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15">
              <a:extLst>
                <a:ext uri="{FF2B5EF4-FFF2-40B4-BE49-F238E27FC236}">
                  <a16:creationId xmlns:a16="http://schemas.microsoft.com/office/drawing/2014/main" id="{B01A3813-B2FC-4301-9169-4F147CF4EF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16">
              <a:extLst>
                <a:ext uri="{FF2B5EF4-FFF2-40B4-BE49-F238E27FC236}">
                  <a16:creationId xmlns:a16="http://schemas.microsoft.com/office/drawing/2014/main" id="{738B0D8F-EDC7-4E94-864E-41C24AC7F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17">
              <a:extLst>
                <a:ext uri="{FF2B5EF4-FFF2-40B4-BE49-F238E27FC236}">
                  <a16:creationId xmlns:a16="http://schemas.microsoft.com/office/drawing/2014/main" id="{FF285CDB-A9D2-46EE-BF9B-0972B71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18">
              <a:extLst>
                <a:ext uri="{FF2B5EF4-FFF2-40B4-BE49-F238E27FC236}">
                  <a16:creationId xmlns:a16="http://schemas.microsoft.com/office/drawing/2014/main" id="{BFEB8C3A-951C-44E4-A9AE-4CE85B76EE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19">
              <a:extLst>
                <a:ext uri="{FF2B5EF4-FFF2-40B4-BE49-F238E27FC236}">
                  <a16:creationId xmlns:a16="http://schemas.microsoft.com/office/drawing/2014/main" id="{23B2F223-6AED-4262-B03D-C059F56E7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20">
              <a:extLst>
                <a:ext uri="{FF2B5EF4-FFF2-40B4-BE49-F238E27FC236}">
                  <a16:creationId xmlns:a16="http://schemas.microsoft.com/office/drawing/2014/main" id="{53892BA0-047D-4961-AA23-45C65CB374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21">
              <a:extLst>
                <a:ext uri="{FF2B5EF4-FFF2-40B4-BE49-F238E27FC236}">
                  <a16:creationId xmlns:a16="http://schemas.microsoft.com/office/drawing/2014/main" id="{774D8024-45F6-4C9F-BD52-0FDA367A3E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2">
              <a:extLst>
                <a:ext uri="{FF2B5EF4-FFF2-40B4-BE49-F238E27FC236}">
                  <a16:creationId xmlns:a16="http://schemas.microsoft.com/office/drawing/2014/main" id="{81A31003-B0CF-4A87-BB38-6277F0B87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3">
              <a:extLst>
                <a:ext uri="{FF2B5EF4-FFF2-40B4-BE49-F238E27FC236}">
                  <a16:creationId xmlns:a16="http://schemas.microsoft.com/office/drawing/2014/main" id="{9E9AA1AD-CFEB-4AE0-9AB8-7AACED5208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24">
              <a:extLst>
                <a:ext uri="{FF2B5EF4-FFF2-40B4-BE49-F238E27FC236}">
                  <a16:creationId xmlns:a16="http://schemas.microsoft.com/office/drawing/2014/main" id="{C352070B-A015-4FC9-8B95-65BBAEDEC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25">
              <a:extLst>
                <a:ext uri="{FF2B5EF4-FFF2-40B4-BE49-F238E27FC236}">
                  <a16:creationId xmlns:a16="http://schemas.microsoft.com/office/drawing/2014/main" id="{2FF67E28-B168-4F11-A6FE-55E5F2B11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26">
              <a:extLst>
                <a:ext uri="{FF2B5EF4-FFF2-40B4-BE49-F238E27FC236}">
                  <a16:creationId xmlns:a16="http://schemas.microsoft.com/office/drawing/2014/main" id="{5092C63E-9F5B-419D-9871-F7BD70D6B1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27">
              <a:extLst>
                <a:ext uri="{FF2B5EF4-FFF2-40B4-BE49-F238E27FC236}">
                  <a16:creationId xmlns:a16="http://schemas.microsoft.com/office/drawing/2014/main" id="{FC21852D-E233-4C29-8EB5-6322D7FEF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28">
              <a:extLst>
                <a:ext uri="{FF2B5EF4-FFF2-40B4-BE49-F238E27FC236}">
                  <a16:creationId xmlns:a16="http://schemas.microsoft.com/office/drawing/2014/main" id="{F57DFC9C-7C4F-429E-952A-39D160503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29">
              <a:extLst>
                <a:ext uri="{FF2B5EF4-FFF2-40B4-BE49-F238E27FC236}">
                  <a16:creationId xmlns:a16="http://schemas.microsoft.com/office/drawing/2014/main" id="{E704EA0B-60AA-4F0B-BF33-B127E3A26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30">
              <a:extLst>
                <a:ext uri="{FF2B5EF4-FFF2-40B4-BE49-F238E27FC236}">
                  <a16:creationId xmlns:a16="http://schemas.microsoft.com/office/drawing/2014/main" id="{B46CAD4C-4A1F-46EF-9D53-0C772E193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31">
              <a:extLst>
                <a:ext uri="{FF2B5EF4-FFF2-40B4-BE49-F238E27FC236}">
                  <a16:creationId xmlns:a16="http://schemas.microsoft.com/office/drawing/2014/main" id="{782568BD-D213-4442-837D-E829DD730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32">
              <a:extLst>
                <a:ext uri="{FF2B5EF4-FFF2-40B4-BE49-F238E27FC236}">
                  <a16:creationId xmlns:a16="http://schemas.microsoft.com/office/drawing/2014/main" id="{8B8F4F23-F490-4366-B779-932195EB0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Rectangle 45">
              <a:extLst>
                <a:ext uri="{FF2B5EF4-FFF2-40B4-BE49-F238E27FC236}">
                  <a16:creationId xmlns:a16="http://schemas.microsoft.com/office/drawing/2014/main" id="{2A295C8E-1733-4355-9663-CA11E005924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7" name="Freeform 34">
              <a:extLst>
                <a:ext uri="{FF2B5EF4-FFF2-40B4-BE49-F238E27FC236}">
                  <a16:creationId xmlns:a16="http://schemas.microsoft.com/office/drawing/2014/main" id="{00E6AD78-4F65-4697-8361-57965310C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35">
              <a:extLst>
                <a:ext uri="{FF2B5EF4-FFF2-40B4-BE49-F238E27FC236}">
                  <a16:creationId xmlns:a16="http://schemas.microsoft.com/office/drawing/2014/main" id="{187EF7D1-0805-4528-A54D-A2987A066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36">
              <a:extLst>
                <a:ext uri="{FF2B5EF4-FFF2-40B4-BE49-F238E27FC236}">
                  <a16:creationId xmlns:a16="http://schemas.microsoft.com/office/drawing/2014/main" id="{7B48162A-3976-4410-BB9F-0290F7AE5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37">
              <a:extLst>
                <a:ext uri="{FF2B5EF4-FFF2-40B4-BE49-F238E27FC236}">
                  <a16:creationId xmlns:a16="http://schemas.microsoft.com/office/drawing/2014/main" id="{5E8CEBEC-4DBC-459B-8D3E-E100CA16E2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38">
              <a:extLst>
                <a:ext uri="{FF2B5EF4-FFF2-40B4-BE49-F238E27FC236}">
                  <a16:creationId xmlns:a16="http://schemas.microsoft.com/office/drawing/2014/main" id="{9B3E08CE-DE94-4092-A7DC-F67C29DBC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39">
              <a:extLst>
                <a:ext uri="{FF2B5EF4-FFF2-40B4-BE49-F238E27FC236}">
                  <a16:creationId xmlns:a16="http://schemas.microsoft.com/office/drawing/2014/main" id="{27F18DDC-2531-40D1-8751-B67C6A6AC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40">
              <a:extLst>
                <a:ext uri="{FF2B5EF4-FFF2-40B4-BE49-F238E27FC236}">
                  <a16:creationId xmlns:a16="http://schemas.microsoft.com/office/drawing/2014/main" id="{949D2449-7107-4BD7-B8AF-94D327A742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41">
              <a:extLst>
                <a:ext uri="{FF2B5EF4-FFF2-40B4-BE49-F238E27FC236}">
                  <a16:creationId xmlns:a16="http://schemas.microsoft.com/office/drawing/2014/main" id="{440A8F64-334E-48AB-B8B7-A6A4800DD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2">
              <a:extLst>
                <a:ext uri="{FF2B5EF4-FFF2-40B4-BE49-F238E27FC236}">
                  <a16:creationId xmlns:a16="http://schemas.microsoft.com/office/drawing/2014/main" id="{8F493F25-C153-4F69-B58C-AB0D7C3CAB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3">
              <a:extLst>
                <a:ext uri="{FF2B5EF4-FFF2-40B4-BE49-F238E27FC236}">
                  <a16:creationId xmlns:a16="http://schemas.microsoft.com/office/drawing/2014/main" id="{AE92C875-83EE-4E5D-96C0-9DE3BF5BE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44">
              <a:extLst>
                <a:ext uri="{FF2B5EF4-FFF2-40B4-BE49-F238E27FC236}">
                  <a16:creationId xmlns:a16="http://schemas.microsoft.com/office/drawing/2014/main" id="{B2FC94FC-FC99-4B01-A254-EF94DABD8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Rectangle 57">
              <a:extLst>
                <a:ext uri="{FF2B5EF4-FFF2-40B4-BE49-F238E27FC236}">
                  <a16:creationId xmlns:a16="http://schemas.microsoft.com/office/drawing/2014/main" id="{4D9C62CD-1839-4A71-ACD2-62F7EE9C4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9" name="Freeform 46">
              <a:extLst>
                <a:ext uri="{FF2B5EF4-FFF2-40B4-BE49-F238E27FC236}">
                  <a16:creationId xmlns:a16="http://schemas.microsoft.com/office/drawing/2014/main" id="{7E8EEB8F-F26C-405B-8F2F-C70E77FE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47">
              <a:extLst>
                <a:ext uri="{FF2B5EF4-FFF2-40B4-BE49-F238E27FC236}">
                  <a16:creationId xmlns:a16="http://schemas.microsoft.com/office/drawing/2014/main" id="{F9953EC7-A5D9-4383-9FFC-442D41EC93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48">
              <a:extLst>
                <a:ext uri="{FF2B5EF4-FFF2-40B4-BE49-F238E27FC236}">
                  <a16:creationId xmlns:a16="http://schemas.microsoft.com/office/drawing/2014/main" id="{1EE7CC2C-DDA6-4C8F-AB91-364E50E74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49">
              <a:extLst>
                <a:ext uri="{FF2B5EF4-FFF2-40B4-BE49-F238E27FC236}">
                  <a16:creationId xmlns:a16="http://schemas.microsoft.com/office/drawing/2014/main" id="{2CC7064D-2C43-4ECB-8DF0-BD519D8C48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50">
              <a:extLst>
                <a:ext uri="{FF2B5EF4-FFF2-40B4-BE49-F238E27FC236}">
                  <a16:creationId xmlns:a16="http://schemas.microsoft.com/office/drawing/2014/main" id="{A3E73B19-8F7D-4C58-94D5-7DFE5C8937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51">
              <a:extLst>
                <a:ext uri="{FF2B5EF4-FFF2-40B4-BE49-F238E27FC236}">
                  <a16:creationId xmlns:a16="http://schemas.microsoft.com/office/drawing/2014/main" id="{ADDF813C-421A-4EB2-81D3-DC67AABA7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2">
              <a:extLst>
                <a:ext uri="{FF2B5EF4-FFF2-40B4-BE49-F238E27FC236}">
                  <a16:creationId xmlns:a16="http://schemas.microsoft.com/office/drawing/2014/main" id="{A52C5D7E-049F-4D83-93EB-6954B8A28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53">
              <a:extLst>
                <a:ext uri="{FF2B5EF4-FFF2-40B4-BE49-F238E27FC236}">
                  <a16:creationId xmlns:a16="http://schemas.microsoft.com/office/drawing/2014/main" id="{1E31DA10-6C96-4222-97A2-96A254AF6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Freeform 54">
              <a:extLst>
                <a:ext uri="{FF2B5EF4-FFF2-40B4-BE49-F238E27FC236}">
                  <a16:creationId xmlns:a16="http://schemas.microsoft.com/office/drawing/2014/main" id="{539ED40B-F93A-4DFB-BF0C-C4B7F11069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8" name="Freeform 55">
              <a:extLst>
                <a:ext uri="{FF2B5EF4-FFF2-40B4-BE49-F238E27FC236}">
                  <a16:creationId xmlns:a16="http://schemas.microsoft.com/office/drawing/2014/main" id="{F1CB6A78-1C43-4FEA-8D76-216571933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56">
              <a:extLst>
                <a:ext uri="{FF2B5EF4-FFF2-40B4-BE49-F238E27FC236}">
                  <a16:creationId xmlns:a16="http://schemas.microsoft.com/office/drawing/2014/main" id="{1A6B5403-6527-4AC6-A668-F04FF5BB4A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57">
              <a:extLst>
                <a:ext uri="{FF2B5EF4-FFF2-40B4-BE49-F238E27FC236}">
                  <a16:creationId xmlns:a16="http://schemas.microsoft.com/office/drawing/2014/main" id="{E5A5F4B9-2DBA-4EED-B042-64518D842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1" name="Freeform 58">
              <a:extLst>
                <a:ext uri="{FF2B5EF4-FFF2-40B4-BE49-F238E27FC236}">
                  <a16:creationId xmlns:a16="http://schemas.microsoft.com/office/drawing/2014/main" id="{5BA56F56-D618-453B-8206-7564A61AF7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C7FC3BC9-E0C0-5740-ACF5-2EE27D18D8AF}"/>
              </a:ext>
            </a:extLst>
          </p:cNvPr>
          <p:cNvSpPr>
            <a:spLocks noGrp="1"/>
          </p:cNvSpPr>
          <p:nvPr>
            <p:ph type="title"/>
          </p:nvPr>
        </p:nvSpPr>
        <p:spPr>
          <a:xfrm>
            <a:off x="1316843" y="2413491"/>
            <a:ext cx="3084891" cy="1478570"/>
          </a:xfrm>
        </p:spPr>
        <p:txBody>
          <a:bodyPr>
            <a:normAutofit/>
          </a:bodyPr>
          <a:lstStyle/>
          <a:p>
            <a:r>
              <a:rPr lang="en-US" sz="3200" dirty="0"/>
              <a:t>Site demo – adding foods</a:t>
            </a:r>
          </a:p>
        </p:txBody>
      </p:sp>
    </p:spTree>
    <p:extLst>
      <p:ext uri="{BB962C8B-B14F-4D97-AF65-F5344CB8AC3E}">
        <p14:creationId xmlns:p14="http://schemas.microsoft.com/office/powerpoint/2010/main" val="406597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2B8-B098-1C42-8283-AA6366E2FD72}"/>
              </a:ext>
            </a:extLst>
          </p:cNvPr>
          <p:cNvSpPr>
            <a:spLocks noGrp="1"/>
          </p:cNvSpPr>
          <p:nvPr>
            <p:ph type="title"/>
          </p:nvPr>
        </p:nvSpPr>
        <p:spPr/>
        <p:txBody>
          <a:bodyPr/>
          <a:lstStyle/>
          <a:p>
            <a:r>
              <a:rPr lang="en-US" dirty="0"/>
              <a:t>Site demo – viewing calorie count</a:t>
            </a:r>
          </a:p>
        </p:txBody>
      </p:sp>
      <p:pic>
        <p:nvPicPr>
          <p:cNvPr id="5" name="Content Placeholder 4">
            <a:extLst>
              <a:ext uri="{FF2B5EF4-FFF2-40B4-BE49-F238E27FC236}">
                <a16:creationId xmlns:a16="http://schemas.microsoft.com/office/drawing/2014/main" id="{92D4B0BB-4123-FB48-9E29-65F4BE46044E}"/>
              </a:ext>
            </a:extLst>
          </p:cNvPr>
          <p:cNvPicPr>
            <a:picLocks noGrp="1" noChangeAspect="1"/>
          </p:cNvPicPr>
          <p:nvPr>
            <p:ph idx="1"/>
          </p:nvPr>
        </p:nvPicPr>
        <p:blipFill>
          <a:blip r:embed="rId2"/>
          <a:stretch>
            <a:fillRect/>
          </a:stretch>
        </p:blipFill>
        <p:spPr>
          <a:xfrm>
            <a:off x="3312678" y="2249488"/>
            <a:ext cx="5563469" cy="3541712"/>
          </a:xfrm>
        </p:spPr>
      </p:pic>
    </p:spTree>
    <p:extLst>
      <p:ext uri="{BB962C8B-B14F-4D97-AF65-F5344CB8AC3E}">
        <p14:creationId xmlns:p14="http://schemas.microsoft.com/office/powerpoint/2010/main" val="2593628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4C5D-74BA-8642-82A1-352FAE881B4F}"/>
              </a:ext>
            </a:extLst>
          </p:cNvPr>
          <p:cNvSpPr>
            <a:spLocks noGrp="1"/>
          </p:cNvSpPr>
          <p:nvPr>
            <p:ph type="title"/>
          </p:nvPr>
        </p:nvSpPr>
        <p:spPr/>
        <p:txBody>
          <a:bodyPr/>
          <a:lstStyle/>
          <a:p>
            <a:r>
              <a:rPr lang="en-US" dirty="0"/>
              <a:t>Site demo – logging out </a:t>
            </a:r>
          </a:p>
        </p:txBody>
      </p:sp>
      <p:pic>
        <p:nvPicPr>
          <p:cNvPr id="5" name="Content Placeholder 4">
            <a:extLst>
              <a:ext uri="{FF2B5EF4-FFF2-40B4-BE49-F238E27FC236}">
                <a16:creationId xmlns:a16="http://schemas.microsoft.com/office/drawing/2014/main" id="{A2C5268F-7C3E-A94F-8DAD-48E295A58D4D}"/>
              </a:ext>
            </a:extLst>
          </p:cNvPr>
          <p:cNvPicPr>
            <a:picLocks noGrp="1" noChangeAspect="1"/>
          </p:cNvPicPr>
          <p:nvPr>
            <p:ph idx="1"/>
          </p:nvPr>
        </p:nvPicPr>
        <p:blipFill>
          <a:blip r:embed="rId2"/>
          <a:stretch>
            <a:fillRect/>
          </a:stretch>
        </p:blipFill>
        <p:spPr>
          <a:xfrm>
            <a:off x="4236118" y="1704365"/>
            <a:ext cx="6279482" cy="4802454"/>
          </a:xfrm>
        </p:spPr>
      </p:pic>
    </p:spTree>
    <p:extLst>
      <p:ext uri="{BB962C8B-B14F-4D97-AF65-F5344CB8AC3E}">
        <p14:creationId xmlns:p14="http://schemas.microsoft.com/office/powerpoint/2010/main" val="147734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3B61A-D58D-9D4C-B29B-33490CCD159D}"/>
              </a:ext>
            </a:extLst>
          </p:cNvPr>
          <p:cNvPicPr>
            <a:picLocks noChangeAspect="1"/>
          </p:cNvPicPr>
          <p:nvPr/>
        </p:nvPicPr>
        <p:blipFill>
          <a:blip r:embed="rId3"/>
          <a:stretch>
            <a:fillRect/>
          </a:stretch>
        </p:blipFill>
        <p:spPr>
          <a:xfrm>
            <a:off x="1141411" y="2705465"/>
            <a:ext cx="4689234" cy="263769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le 1">
            <a:extLst>
              <a:ext uri="{FF2B5EF4-FFF2-40B4-BE49-F238E27FC236}">
                <a16:creationId xmlns:a16="http://schemas.microsoft.com/office/drawing/2014/main" id="{7A91D41F-0F22-964B-8FDC-15168054067D}"/>
              </a:ext>
            </a:extLst>
          </p:cNvPr>
          <p:cNvSpPr>
            <a:spLocks noGrp="1"/>
          </p:cNvSpPr>
          <p:nvPr>
            <p:ph type="title"/>
          </p:nvPr>
        </p:nvSpPr>
        <p:spPr>
          <a:xfrm>
            <a:off x="1141413" y="618518"/>
            <a:ext cx="9905998" cy="1478570"/>
          </a:xfrm>
        </p:spPr>
        <p:txBody>
          <a:bodyPr>
            <a:normAutofit/>
          </a:bodyPr>
          <a:lstStyle/>
          <a:p>
            <a:r>
              <a:rPr lang="en-US" dirty="0"/>
              <a:t>Project sponsor’s</a:t>
            </a:r>
          </a:p>
        </p:txBody>
      </p:sp>
      <p:sp>
        <p:nvSpPr>
          <p:cNvPr id="3" name="Content Placeholder 2">
            <a:extLst>
              <a:ext uri="{FF2B5EF4-FFF2-40B4-BE49-F238E27FC236}">
                <a16:creationId xmlns:a16="http://schemas.microsoft.com/office/drawing/2014/main" id="{4AD1D54B-8222-9649-BA89-08DC04D153A4}"/>
              </a:ext>
            </a:extLst>
          </p:cNvPr>
          <p:cNvSpPr>
            <a:spLocks noGrp="1"/>
          </p:cNvSpPr>
          <p:nvPr>
            <p:ph idx="1"/>
          </p:nvPr>
        </p:nvSpPr>
        <p:spPr>
          <a:xfrm>
            <a:off x="6336727" y="2249487"/>
            <a:ext cx="4710683" cy="3541714"/>
          </a:xfrm>
        </p:spPr>
        <p:txBody>
          <a:bodyPr>
            <a:normAutofit/>
          </a:bodyPr>
          <a:lstStyle/>
          <a:p>
            <a:r>
              <a:rPr lang="en-US" dirty="0"/>
              <a:t>Under Armour </a:t>
            </a:r>
          </a:p>
          <a:p>
            <a:r>
              <a:rPr lang="en-US" dirty="0"/>
              <a:t>AHA – American Heart Association</a:t>
            </a:r>
          </a:p>
          <a:p>
            <a:endParaRPr lang="en-US" dirty="0"/>
          </a:p>
        </p:txBody>
      </p:sp>
      <p:pic>
        <p:nvPicPr>
          <p:cNvPr id="5" name="Picture 4">
            <a:extLst>
              <a:ext uri="{FF2B5EF4-FFF2-40B4-BE49-F238E27FC236}">
                <a16:creationId xmlns:a16="http://schemas.microsoft.com/office/drawing/2014/main" id="{FC9E56AD-027C-9C4D-98C3-0AC90A19F5B7}"/>
              </a:ext>
            </a:extLst>
          </p:cNvPr>
          <p:cNvPicPr>
            <a:picLocks noChangeAspect="1"/>
          </p:cNvPicPr>
          <p:nvPr/>
        </p:nvPicPr>
        <p:blipFill>
          <a:blip r:embed="rId4"/>
          <a:stretch>
            <a:fillRect/>
          </a:stretch>
        </p:blipFill>
        <p:spPr>
          <a:xfrm>
            <a:off x="6765760" y="3495368"/>
            <a:ext cx="3852616" cy="2889462"/>
          </a:xfrm>
          <a:prstGeom prst="rect">
            <a:avLst/>
          </a:prstGeom>
        </p:spPr>
      </p:pic>
    </p:spTree>
    <p:extLst>
      <p:ext uri="{BB962C8B-B14F-4D97-AF65-F5344CB8AC3E}">
        <p14:creationId xmlns:p14="http://schemas.microsoft.com/office/powerpoint/2010/main" val="143403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2617-25D8-6A40-B088-156734BDA70E}"/>
              </a:ext>
            </a:extLst>
          </p:cNvPr>
          <p:cNvSpPr>
            <a:spLocks noGrp="1"/>
          </p:cNvSpPr>
          <p:nvPr>
            <p:ph type="title"/>
          </p:nvPr>
        </p:nvSpPr>
        <p:spPr/>
        <p:txBody>
          <a:bodyPr/>
          <a:lstStyle/>
          <a:p>
            <a:r>
              <a:rPr lang="en-US" dirty="0"/>
              <a:t>Business Need</a:t>
            </a:r>
          </a:p>
        </p:txBody>
      </p:sp>
      <p:sp>
        <p:nvSpPr>
          <p:cNvPr id="3" name="Content Placeholder 2">
            <a:extLst>
              <a:ext uri="{FF2B5EF4-FFF2-40B4-BE49-F238E27FC236}">
                <a16:creationId xmlns:a16="http://schemas.microsoft.com/office/drawing/2014/main" id="{0A28400A-3C1C-E04A-BE0A-4DBA6C8DEC2C}"/>
              </a:ext>
            </a:extLst>
          </p:cNvPr>
          <p:cNvSpPr>
            <a:spLocks noGrp="1"/>
          </p:cNvSpPr>
          <p:nvPr>
            <p:ph idx="1"/>
          </p:nvPr>
        </p:nvSpPr>
        <p:spPr/>
        <p:txBody>
          <a:bodyPr>
            <a:normAutofit lnSpcReduction="10000"/>
          </a:bodyPr>
          <a:lstStyle/>
          <a:p>
            <a:r>
              <a:rPr lang="en-US" dirty="0">
                <a:effectLst/>
              </a:rPr>
              <a:t>Currently having a dietitian or nutritionist that can give expert advice on what a person should be eating and shouldn’t be eating is great, but now there needs to be an application that allows the user to keep track of what they are eating on their own. The </a:t>
            </a:r>
            <a:r>
              <a:rPr lang="en-US" dirty="0" err="1">
                <a:effectLst/>
              </a:rPr>
              <a:t>EatRight</a:t>
            </a:r>
            <a:r>
              <a:rPr lang="en-US" dirty="0">
                <a:effectLst/>
              </a:rPr>
              <a:t> calorie counter application will give the user the tools to calculate how many calories they are consuming on a daily and weekly basis. This application will also give the dietitians and nutritionists an application to recommend to their patients in order to assist them in living a healthier lifestyle.</a:t>
            </a:r>
          </a:p>
          <a:p>
            <a:endParaRPr lang="en-US" dirty="0"/>
          </a:p>
        </p:txBody>
      </p:sp>
    </p:spTree>
    <p:extLst>
      <p:ext uri="{BB962C8B-B14F-4D97-AF65-F5344CB8AC3E}">
        <p14:creationId xmlns:p14="http://schemas.microsoft.com/office/powerpoint/2010/main" val="172383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C49C-CAE1-EE4B-B5C4-43EEE2600778}"/>
              </a:ext>
            </a:extLst>
          </p:cNvPr>
          <p:cNvSpPr>
            <a:spLocks noGrp="1"/>
          </p:cNvSpPr>
          <p:nvPr>
            <p:ph type="title"/>
          </p:nvPr>
        </p:nvSpPr>
        <p:spPr/>
        <p:txBody>
          <a:bodyPr/>
          <a:lstStyle/>
          <a:p>
            <a:r>
              <a:rPr lang="en-US" dirty="0"/>
              <a:t>Business requirements </a:t>
            </a:r>
          </a:p>
        </p:txBody>
      </p:sp>
      <p:sp>
        <p:nvSpPr>
          <p:cNvPr id="3" name="Content Placeholder 2">
            <a:extLst>
              <a:ext uri="{FF2B5EF4-FFF2-40B4-BE49-F238E27FC236}">
                <a16:creationId xmlns:a16="http://schemas.microsoft.com/office/drawing/2014/main" id="{4DC9DCFC-1D6E-6E44-96C4-82F0FBDE737C}"/>
              </a:ext>
            </a:extLst>
          </p:cNvPr>
          <p:cNvSpPr>
            <a:spLocks noGrp="1"/>
          </p:cNvSpPr>
          <p:nvPr>
            <p:ph idx="1"/>
          </p:nvPr>
        </p:nvSpPr>
        <p:spPr/>
        <p:txBody>
          <a:bodyPr/>
          <a:lstStyle/>
          <a:p>
            <a:r>
              <a:rPr lang="en-US" dirty="0">
                <a:effectLst/>
              </a:rPr>
              <a:t>The web application will require a server that stores information about the users of the application and access for trainers, dieticians, etc... who want to check up on their client’s well-being. </a:t>
            </a:r>
          </a:p>
          <a:p>
            <a:r>
              <a:rPr lang="en-US" dirty="0">
                <a:effectLst/>
              </a:rPr>
              <a:t>When a user inputs the foods they are eating, the number of calories must be stored to a database both for themselves to view and their nutritional advisor (if they have one). </a:t>
            </a:r>
          </a:p>
          <a:p>
            <a:endParaRPr lang="en-US" dirty="0"/>
          </a:p>
        </p:txBody>
      </p:sp>
    </p:spTree>
    <p:extLst>
      <p:ext uri="{BB962C8B-B14F-4D97-AF65-F5344CB8AC3E}">
        <p14:creationId xmlns:p14="http://schemas.microsoft.com/office/powerpoint/2010/main" val="155315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CFD9-611B-F746-8553-D3ED8A1DAC9A}"/>
              </a:ext>
            </a:extLst>
          </p:cNvPr>
          <p:cNvSpPr>
            <a:spLocks noGrp="1"/>
          </p:cNvSpPr>
          <p:nvPr>
            <p:ph type="title"/>
          </p:nvPr>
        </p:nvSpPr>
        <p:spPr/>
        <p:txBody>
          <a:bodyPr/>
          <a:lstStyle/>
          <a:p>
            <a:r>
              <a:rPr lang="en-US" dirty="0"/>
              <a:t>Business value</a:t>
            </a:r>
          </a:p>
        </p:txBody>
      </p:sp>
      <p:sp>
        <p:nvSpPr>
          <p:cNvPr id="3" name="Content Placeholder 2">
            <a:extLst>
              <a:ext uri="{FF2B5EF4-FFF2-40B4-BE49-F238E27FC236}">
                <a16:creationId xmlns:a16="http://schemas.microsoft.com/office/drawing/2014/main" id="{B9667372-221B-214E-ADED-38B4A70328D1}"/>
              </a:ext>
            </a:extLst>
          </p:cNvPr>
          <p:cNvSpPr>
            <a:spLocks noGrp="1"/>
          </p:cNvSpPr>
          <p:nvPr>
            <p:ph idx="1"/>
          </p:nvPr>
        </p:nvSpPr>
        <p:spPr/>
        <p:txBody>
          <a:bodyPr/>
          <a:lstStyle/>
          <a:p>
            <a:r>
              <a:rPr lang="en-US" dirty="0">
                <a:effectLst/>
              </a:rPr>
              <a:t>This application gives the user an easy and stress-free option to count the number of calories they consume as well as the option to include their nutritional advisor with the option to view and offer advice to their client as they see needed. This creates a more cohesive interaction between the client and professional realm, making a healthier lifestyle easier to achieve than ever before.</a:t>
            </a:r>
          </a:p>
          <a:p>
            <a:endParaRPr lang="en-US" dirty="0"/>
          </a:p>
        </p:txBody>
      </p:sp>
    </p:spTree>
    <p:extLst>
      <p:ext uri="{BB962C8B-B14F-4D97-AF65-F5344CB8AC3E}">
        <p14:creationId xmlns:p14="http://schemas.microsoft.com/office/powerpoint/2010/main" val="328878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CF8A-125F-FC45-8499-C96785213DD8}"/>
              </a:ext>
            </a:extLst>
          </p:cNvPr>
          <p:cNvSpPr>
            <a:spLocks noGrp="1"/>
          </p:cNvSpPr>
          <p:nvPr>
            <p:ph type="title"/>
          </p:nvPr>
        </p:nvSpPr>
        <p:spPr/>
        <p:txBody>
          <a:bodyPr/>
          <a:lstStyle/>
          <a:p>
            <a:r>
              <a:rPr lang="en-US" dirty="0"/>
              <a:t>Special issues or constraints</a:t>
            </a:r>
          </a:p>
        </p:txBody>
      </p:sp>
      <p:sp>
        <p:nvSpPr>
          <p:cNvPr id="3" name="Content Placeholder 2">
            <a:extLst>
              <a:ext uri="{FF2B5EF4-FFF2-40B4-BE49-F238E27FC236}">
                <a16:creationId xmlns:a16="http://schemas.microsoft.com/office/drawing/2014/main" id="{33E7225A-C092-4B4E-B573-C07DBA96067E}"/>
              </a:ext>
            </a:extLst>
          </p:cNvPr>
          <p:cNvSpPr>
            <a:spLocks noGrp="1"/>
          </p:cNvSpPr>
          <p:nvPr>
            <p:ph idx="1"/>
          </p:nvPr>
        </p:nvSpPr>
        <p:spPr/>
        <p:txBody>
          <a:bodyPr/>
          <a:lstStyle/>
          <a:p>
            <a:r>
              <a:rPr lang="en-US" dirty="0">
                <a:effectLst/>
              </a:rPr>
              <a:t>A large amount of foods in the United States Department of Agriculture food composition database (over 200,000), the data needs to be filtered out for proper usage to meet our needs.</a:t>
            </a:r>
          </a:p>
          <a:p>
            <a:endParaRPr lang="en-US" dirty="0"/>
          </a:p>
        </p:txBody>
      </p:sp>
    </p:spTree>
    <p:extLst>
      <p:ext uri="{BB962C8B-B14F-4D97-AF65-F5344CB8AC3E}">
        <p14:creationId xmlns:p14="http://schemas.microsoft.com/office/powerpoint/2010/main" val="472716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5F29-4A61-194F-950C-06ADF7F30F61}"/>
              </a:ext>
            </a:extLst>
          </p:cNvPr>
          <p:cNvSpPr>
            <a:spLocks noGrp="1"/>
          </p:cNvSpPr>
          <p:nvPr>
            <p:ph type="title"/>
          </p:nvPr>
        </p:nvSpPr>
        <p:spPr/>
        <p:txBody>
          <a:bodyPr/>
          <a:lstStyle/>
          <a:p>
            <a:r>
              <a:rPr lang="en-US" dirty="0"/>
              <a:t>Feasibility/payback analysis</a:t>
            </a:r>
          </a:p>
        </p:txBody>
      </p:sp>
      <p:pic>
        <p:nvPicPr>
          <p:cNvPr id="5" name="Content Placeholder 4">
            <a:extLst>
              <a:ext uri="{FF2B5EF4-FFF2-40B4-BE49-F238E27FC236}">
                <a16:creationId xmlns:a16="http://schemas.microsoft.com/office/drawing/2014/main" id="{0A0939A7-9D12-6344-A108-55C68FFD2938}"/>
              </a:ext>
            </a:extLst>
          </p:cNvPr>
          <p:cNvPicPr>
            <a:picLocks noGrp="1" noChangeAspect="1"/>
          </p:cNvPicPr>
          <p:nvPr>
            <p:ph idx="1"/>
          </p:nvPr>
        </p:nvPicPr>
        <p:blipFill>
          <a:blip r:embed="rId2"/>
          <a:stretch>
            <a:fillRect/>
          </a:stretch>
        </p:blipFill>
        <p:spPr>
          <a:xfrm>
            <a:off x="1389063" y="2972594"/>
            <a:ext cx="9410700" cy="2095500"/>
          </a:xfrm>
        </p:spPr>
      </p:pic>
    </p:spTree>
    <p:extLst>
      <p:ext uri="{BB962C8B-B14F-4D97-AF65-F5344CB8AC3E}">
        <p14:creationId xmlns:p14="http://schemas.microsoft.com/office/powerpoint/2010/main" val="185401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170D-7A46-F84F-8595-FF84CC25D39E}"/>
              </a:ext>
            </a:extLst>
          </p:cNvPr>
          <p:cNvSpPr>
            <a:spLocks noGrp="1"/>
          </p:cNvSpPr>
          <p:nvPr>
            <p:ph type="title"/>
          </p:nvPr>
        </p:nvSpPr>
        <p:spPr/>
        <p:txBody>
          <a:bodyPr/>
          <a:lstStyle/>
          <a:p>
            <a:r>
              <a:rPr lang="en-US" dirty="0"/>
              <a:t>Feasibility/payback analysis</a:t>
            </a:r>
          </a:p>
        </p:txBody>
      </p:sp>
      <p:pic>
        <p:nvPicPr>
          <p:cNvPr id="5" name="Content Placeholder 4">
            <a:extLst>
              <a:ext uri="{FF2B5EF4-FFF2-40B4-BE49-F238E27FC236}">
                <a16:creationId xmlns:a16="http://schemas.microsoft.com/office/drawing/2014/main" id="{0144CE5E-EC24-9A48-9E8A-94F73D3232A9}"/>
              </a:ext>
            </a:extLst>
          </p:cNvPr>
          <p:cNvPicPr>
            <a:picLocks noGrp="1" noChangeAspect="1"/>
          </p:cNvPicPr>
          <p:nvPr>
            <p:ph idx="1"/>
          </p:nvPr>
        </p:nvPicPr>
        <p:blipFill>
          <a:blip r:embed="rId2"/>
          <a:stretch>
            <a:fillRect/>
          </a:stretch>
        </p:blipFill>
        <p:spPr>
          <a:xfrm>
            <a:off x="1382713" y="2699544"/>
            <a:ext cx="9423400" cy="2641600"/>
          </a:xfrm>
        </p:spPr>
      </p:pic>
    </p:spTree>
    <p:extLst>
      <p:ext uri="{BB962C8B-B14F-4D97-AF65-F5344CB8AC3E}">
        <p14:creationId xmlns:p14="http://schemas.microsoft.com/office/powerpoint/2010/main" val="1299775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{C3D4CD8F-6A65-3144-848B-C1272BEDCF66}tf10001122</Template>
  <TotalTime>42</TotalTime>
  <Words>502</Words>
  <Application>Microsoft Macintosh PowerPoint</Application>
  <PresentationFormat>Widescreen</PresentationFormat>
  <Paragraphs>57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Trebuchet MS</vt:lpstr>
      <vt:lpstr>Tw Cen MT</vt:lpstr>
      <vt:lpstr>Circuit</vt:lpstr>
      <vt:lpstr>Eatright calorie counter application</vt:lpstr>
      <vt:lpstr>About </vt:lpstr>
      <vt:lpstr>Project sponsor’s</vt:lpstr>
      <vt:lpstr>Business Need</vt:lpstr>
      <vt:lpstr>Business requirements </vt:lpstr>
      <vt:lpstr>Business value</vt:lpstr>
      <vt:lpstr>Special issues or constraints</vt:lpstr>
      <vt:lpstr>Feasibility/payback analysis</vt:lpstr>
      <vt:lpstr>Feasibility/payback analysis</vt:lpstr>
      <vt:lpstr>Feasibility/payback analysis</vt:lpstr>
      <vt:lpstr>Feasibility/payback analysis</vt:lpstr>
      <vt:lpstr>Feasibility/payback analysis</vt:lpstr>
      <vt:lpstr>PowerPoint Presentation</vt:lpstr>
      <vt:lpstr>Gantt Chart</vt:lpstr>
      <vt:lpstr>Gantt chart</vt:lpstr>
      <vt:lpstr>Pert chart</vt:lpstr>
      <vt:lpstr>Use case diagram</vt:lpstr>
      <vt:lpstr>Data flow diagram  context</vt:lpstr>
      <vt:lpstr>Data flow diagram level 0</vt:lpstr>
      <vt:lpstr>Entity relationship diagram </vt:lpstr>
      <vt:lpstr>Site demo - register</vt:lpstr>
      <vt:lpstr>Site demo – verify email </vt:lpstr>
      <vt:lpstr>Site demo – forgot password</vt:lpstr>
      <vt:lpstr>Site demo – logging in</vt:lpstr>
      <vt:lpstr>Site demo – profile page</vt:lpstr>
      <vt:lpstr>Site demo – adding foods</vt:lpstr>
      <vt:lpstr>Site demo – viewing calorie count</vt:lpstr>
      <vt:lpstr>Site demo – logging out </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Eatright calorie counter application</dc:title>
  <dc:creator>Microsoft Office User</dc:creator>
  <cp:lastModifiedBy>Microsoft Office User</cp:lastModifiedBy>
  <cp:revision>18</cp:revision>
  <dcterms:created xsi:type="dcterms:W3CDTF">2018-05-21T16:32:07Z</dcterms:created>
  <dcterms:modified xsi:type="dcterms:W3CDTF">2018-05-21T17:14:26Z</dcterms:modified>
</cp:coreProperties>
</file>